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Lexend SemiBold"/>
      <p:regular r:id="rId18"/>
      <p:bold r:id="rId19"/>
    </p:embeddedFont>
    <p:embeddedFont>
      <p:font typeface="Lexend Medium"/>
      <p:regular r:id="rId20"/>
      <p:bold r:id="rId21"/>
    </p:embeddedFont>
    <p:embeddedFont>
      <p:font typeface="Lexend"/>
      <p:regular r:id="rId22"/>
      <p:bold r:id="rId23"/>
    </p:embeddedFont>
    <p:embeddedFont>
      <p:font typeface="Lexend Black"/>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lex Degn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exendMedium-regular.fntdata"/><Relationship Id="rId11" Type="http://schemas.openxmlformats.org/officeDocument/2006/relationships/slide" Target="slides/slide5.xml"/><Relationship Id="rId22" Type="http://schemas.openxmlformats.org/officeDocument/2006/relationships/font" Target="fonts/Lexend-regular.fntdata"/><Relationship Id="rId10" Type="http://schemas.openxmlformats.org/officeDocument/2006/relationships/slide" Target="slides/slide4.xml"/><Relationship Id="rId21" Type="http://schemas.openxmlformats.org/officeDocument/2006/relationships/font" Target="fonts/LexendMedium-bold.fntdata"/><Relationship Id="rId13" Type="http://schemas.openxmlformats.org/officeDocument/2006/relationships/slide" Target="slides/slide7.xml"/><Relationship Id="rId24" Type="http://schemas.openxmlformats.org/officeDocument/2006/relationships/font" Target="fonts/LexendBlack-bold.fntdata"/><Relationship Id="rId12" Type="http://schemas.openxmlformats.org/officeDocument/2006/relationships/slide" Target="slides/slide6.xml"/><Relationship Id="rId23" Type="http://schemas.openxmlformats.org/officeDocument/2006/relationships/font" Target="fonts/Lexen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LexendSemiBold-bold.fntdata"/><Relationship Id="rId6" Type="http://schemas.openxmlformats.org/officeDocument/2006/relationships/notesMaster" Target="notesMasters/notesMaster1.xml"/><Relationship Id="rId18" Type="http://schemas.openxmlformats.org/officeDocument/2006/relationships/font" Target="fonts/LexendSemiBold-regular.fntdata"/><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30T08:20:02.433">
    <p:pos x="6000" y="0"/>
    <p:text>moved this up- focus on importance as impact can be implied in demo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c26c41261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3c26c4126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Naziha:</a:t>
            </a:r>
            <a:endParaRPr/>
          </a:p>
          <a:p>
            <a:pPr indent="0" lvl="0" marL="0" rtl="0" algn="l">
              <a:spcBef>
                <a:spcPts val="0"/>
              </a:spcBef>
              <a:spcAft>
                <a:spcPts val="0"/>
              </a:spcAft>
              <a:buNone/>
            </a:pPr>
            <a:r>
              <a:t/>
            </a:r>
            <a:endParaRPr/>
          </a:p>
          <a:p>
            <a:pPr indent="0" lvl="0" marL="0" rtl="0" algn="l">
              <a:lnSpc>
                <a:spcPct val="115000"/>
              </a:lnSpc>
              <a:spcBef>
                <a:spcPts val="1500"/>
              </a:spcBef>
              <a:spcAft>
                <a:spcPts val="0"/>
              </a:spcAft>
              <a:buClr>
                <a:schemeClr val="dk1"/>
              </a:buClr>
              <a:buSzPts val="1100"/>
              <a:buFont typeface="Arial"/>
              <a:buNone/>
            </a:pPr>
            <a:r>
              <a:rPr lang="en" sz="1250">
                <a:solidFill>
                  <a:schemeClr val="dk1"/>
                </a:solidFill>
              </a:rPr>
              <a:t>My family and my uncle's family were too  close. In fact, their house is located directly across from ours. We share every detail of our lives, our jokes, and often enjoy cooking together, then came 17</a:t>
            </a:r>
            <a:r>
              <a:rPr baseline="30000" lang="en" sz="1250">
                <a:solidFill>
                  <a:schemeClr val="dk1"/>
                </a:solidFill>
              </a:rPr>
              <a:t>th</a:t>
            </a:r>
            <a:r>
              <a:rPr lang="en" sz="1250">
                <a:solidFill>
                  <a:schemeClr val="dk1"/>
                </a:solidFill>
              </a:rPr>
              <a:t> December 2016 and our life has never been the same.</a:t>
            </a:r>
            <a:endParaRPr sz="125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en" sz="1250">
                <a:solidFill>
                  <a:schemeClr val="dk1"/>
                </a:solidFill>
              </a:rPr>
              <a:t>My cousin was injured while defending my home country (Syria) during the war. We reached there and saw him bleeding from head to foot. We felt extremely helpless. It was a painful accident that I will never forget. It is  literally stuck on my mind to this day .</a:t>
            </a:r>
            <a:r>
              <a:rPr lang="en">
                <a:solidFill>
                  <a:schemeClr val="dk1"/>
                </a:solidFill>
              </a:rPr>
              <a:t> </a:t>
            </a:r>
            <a:r>
              <a:rPr lang="en" sz="1250">
                <a:solidFill>
                  <a:schemeClr val="dk1"/>
                </a:solidFill>
              </a:rPr>
              <a:t>His life depended on the ambulance, but unfortunately, the ambulance arrived too late and we lost him.</a:t>
            </a:r>
            <a:endParaRPr sz="125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en" sz="1250">
                <a:solidFill>
                  <a:schemeClr val="dk1"/>
                </a:solidFill>
              </a:rPr>
              <a:t>Because of the war , my uncle's family was forced to escape to Turkey, only to face another disaster that was the 2023 earthquake. Even after he did his best efforts to find an exit, he was stuck in the home and had no choice to save himself so the disaster took his life.</a:t>
            </a:r>
            <a:endParaRPr sz="125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en" sz="1250">
                <a:solidFill>
                  <a:schemeClr val="dk1"/>
                </a:solidFill>
              </a:rPr>
              <a:t>I would never wish someone else to go through what I went. First losing my cousin and then my uncle. We all hold families really close to our hearts. </a:t>
            </a:r>
            <a:endParaRPr sz="12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c2367fb3b_3_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c2367fb3b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future of our solution in terms of funding we will seek funding from</a:t>
            </a:r>
            <a:endParaRPr sz="1300">
              <a:solidFill>
                <a:schemeClr val="dk1"/>
              </a:solidFill>
            </a:endParaRPr>
          </a:p>
          <a:p>
            <a:pPr indent="-311150" lvl="0" marL="457200" rtl="0" algn="l">
              <a:spcBef>
                <a:spcPts val="0"/>
              </a:spcBef>
              <a:spcAft>
                <a:spcPts val="0"/>
              </a:spcAft>
              <a:buClr>
                <a:schemeClr val="dk1"/>
              </a:buClr>
              <a:buSzPts val="1300"/>
              <a:buFont typeface="Calibri"/>
              <a:buChar char="●"/>
            </a:pPr>
            <a:r>
              <a:rPr lang="en" sz="1300">
                <a:solidFill>
                  <a:schemeClr val="dk1"/>
                </a:solidFill>
              </a:rPr>
              <a:t>1. </a:t>
            </a:r>
            <a:r>
              <a:rPr lang="en" sz="1300">
                <a:solidFill>
                  <a:schemeClr val="dk1"/>
                </a:solidFill>
              </a:rPr>
              <a:t>Government</a:t>
            </a:r>
            <a:r>
              <a:rPr lang="en" sz="1300">
                <a:solidFill>
                  <a:schemeClr val="dk1"/>
                </a:solidFill>
              </a:rPr>
              <a:t> gran</a:t>
            </a:r>
            <a:r>
              <a:rPr lang="en" sz="1300">
                <a:solidFill>
                  <a:schemeClr val="dk1"/>
                </a:solidFill>
              </a:rPr>
              <a:t>ts</a:t>
            </a:r>
            <a:endParaRPr sz="1300">
              <a:solidFill>
                <a:schemeClr val="dk1"/>
              </a:solidFill>
            </a:endParaRPr>
          </a:p>
          <a:p>
            <a:pPr indent="-311150" lvl="0" marL="457200" rtl="0" algn="l">
              <a:spcBef>
                <a:spcPts val="0"/>
              </a:spcBef>
              <a:spcAft>
                <a:spcPts val="0"/>
              </a:spcAft>
              <a:buClr>
                <a:schemeClr val="dk1"/>
              </a:buClr>
              <a:buSzPts val="1300"/>
              <a:buFont typeface="Calibri"/>
              <a:buChar char="●"/>
            </a:pPr>
            <a:r>
              <a:rPr lang="en" sz="1300">
                <a:solidFill>
                  <a:schemeClr val="dk1"/>
                </a:solidFill>
              </a:rPr>
              <a:t>2. Private foundations </a:t>
            </a:r>
            <a:endParaRPr sz="1300">
              <a:solidFill>
                <a:schemeClr val="dk1"/>
              </a:solidFill>
            </a:endParaRPr>
          </a:p>
          <a:p>
            <a:pPr indent="-311150" lvl="0" marL="457200" rtl="0" algn="l">
              <a:spcBef>
                <a:spcPts val="0"/>
              </a:spcBef>
              <a:spcAft>
                <a:spcPts val="0"/>
              </a:spcAft>
              <a:buClr>
                <a:schemeClr val="dk1"/>
              </a:buClr>
              <a:buSzPts val="1300"/>
              <a:buFont typeface="Calibri"/>
              <a:buChar char="●"/>
            </a:pPr>
            <a:r>
              <a:rPr lang="en" sz="1300">
                <a:solidFill>
                  <a:schemeClr val="dk1"/>
                </a:solidFill>
              </a:rPr>
              <a:t>3. United Nations</a:t>
            </a:r>
            <a:endParaRPr sz="1300">
              <a:solidFill>
                <a:schemeClr val="dk1"/>
              </a:solidFill>
            </a:endParaRPr>
          </a:p>
          <a:p>
            <a:pPr indent="-311150" lvl="0" marL="457200" rtl="0" algn="l">
              <a:spcBef>
                <a:spcPts val="0"/>
              </a:spcBef>
              <a:spcAft>
                <a:spcPts val="0"/>
              </a:spcAft>
              <a:buClr>
                <a:schemeClr val="dk1"/>
              </a:buClr>
              <a:buSzPts val="1300"/>
              <a:buFont typeface="Calibri"/>
              <a:buChar char="●"/>
            </a:pPr>
            <a:r>
              <a:rPr lang="en" sz="1300">
                <a:solidFill>
                  <a:schemeClr val="dk1"/>
                </a:solidFill>
              </a:rPr>
              <a:t>4. Public Funding </a:t>
            </a:r>
            <a:endParaRPr sz="1300">
              <a:solidFill>
                <a:schemeClr val="dk1"/>
              </a:solidFill>
            </a:endParaRPr>
          </a:p>
          <a:p>
            <a:pPr indent="0" lvl="0" marL="0" rtl="0" algn="l">
              <a:spcBef>
                <a:spcPts val="0"/>
              </a:spcBef>
              <a:spcAft>
                <a:spcPts val="0"/>
              </a:spcAft>
              <a:buNone/>
            </a:pPr>
            <a:r>
              <a:rPr lang="en" sz="1300">
                <a:solidFill>
                  <a:schemeClr val="dk1"/>
                </a:solidFill>
              </a:rPr>
              <a:t>In the future we plan to partner with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NGOs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Red cross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Red Crescent</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c2367fb3b_3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c2367fb3b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team 15</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3c292d32ef_12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c292d32ef_1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Naziha is not the only one who suffered the loss of her loved ones. In the Turkey Earthquake of 2023 55 thousand people died, 130,000 suffered critical injuries and 1.5 million were left homeless in need of shelter and basic </a:t>
            </a:r>
            <a:r>
              <a:rPr lang="en"/>
              <a:t>necessities</a:t>
            </a:r>
            <a:r>
              <a:rPr lang="en"/>
              <a:t> of life. Adding to this calamity every 6 out of 7 health centers were destroyed which worsened the situation.</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c292d32ef_1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c292d32ef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Turkey is not only the only place in the middle east where these kinds of disasters occurs: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earthquakes </a:t>
            </a:r>
            <a:r>
              <a:rPr lang="en">
                <a:solidFill>
                  <a:schemeClr val="dk1"/>
                </a:solidFill>
              </a:rPr>
              <a:t>also affected people syria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There is a war in palestine with lots of victims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the same disasters happen in the civil war in Iraq</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3c292d32ef_5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3c292d32ef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a:t>
            </a:r>
            <a:r>
              <a:rPr lang="en"/>
              <a:t> if… the ambulance arrived a few minutes earlier?</a:t>
            </a:r>
            <a:br>
              <a:rPr lang="en"/>
            </a:br>
            <a:r>
              <a:rPr lang="en"/>
              <a:t>What if Naziha’s uncle and cousin could actually be saved? </a:t>
            </a:r>
            <a:endParaRPr/>
          </a:p>
          <a:p>
            <a:pPr indent="0" lvl="0" marL="0" rtl="0" algn="l">
              <a:spcBef>
                <a:spcPts val="0"/>
              </a:spcBef>
              <a:spcAft>
                <a:spcPts val="0"/>
              </a:spcAft>
              <a:buClr>
                <a:schemeClr val="dk1"/>
              </a:buClr>
              <a:buSzPts val="1100"/>
              <a:buFont typeface="Arial"/>
              <a:buNone/>
            </a:pPr>
            <a:r>
              <a:rPr lang="en">
                <a:solidFill>
                  <a:schemeClr val="dk1"/>
                </a:solidFill>
              </a:rPr>
              <a:t>What if we could place the new health centres just in the right location for people to reach in time?</a:t>
            </a:r>
            <a:endParaRPr/>
          </a:p>
          <a:p>
            <a:pPr indent="0" lvl="0" marL="0" rtl="0" algn="l">
              <a:spcBef>
                <a:spcPts val="0"/>
              </a:spcBef>
              <a:spcAft>
                <a:spcPts val="0"/>
              </a:spcAft>
              <a:buNone/>
            </a:pPr>
            <a:r>
              <a:rPr lang="en"/>
              <a:t>What if we use Quantum Computing to save all these lives?</a:t>
            </a:r>
            <a:endParaRPr/>
          </a:p>
          <a:p>
            <a:pPr indent="0" lvl="0" marL="0" rtl="0" algn="l">
              <a:spcBef>
                <a:spcPts val="0"/>
              </a:spcBef>
              <a:spcAft>
                <a:spcPts val="0"/>
              </a:spcAft>
              <a:buNone/>
            </a:pPr>
            <a:r>
              <a:rPr lang="en"/>
              <a:t>(NOTE : now we go to next slide)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0cbbff5fc_11_8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100">
                <a:solidFill>
                  <a:schemeClr val="dk1"/>
                </a:solidFill>
              </a:rPr>
              <a:t>Amaan is arabic word for safety and we aim to work towards the third sustainable development goal which is good health and well being. </a:t>
            </a:r>
            <a:r>
              <a:rPr lang="en" sz="1100">
                <a:solidFill>
                  <a:schemeClr val="dk1"/>
                </a:solidFill>
              </a:rPr>
              <a:t>During catastrophes and emergencies, our quantum algorithm, based on QAOA, </a:t>
            </a:r>
            <a:r>
              <a:rPr b="1" lang="en" sz="1100">
                <a:solidFill>
                  <a:schemeClr val="dk1"/>
                </a:solidFill>
              </a:rPr>
              <a:t>optimizes</a:t>
            </a:r>
            <a:r>
              <a:rPr lang="en" sz="1100">
                <a:solidFill>
                  <a:schemeClr val="dk1"/>
                </a:solidFill>
              </a:rPr>
              <a:t> the placement of scarce resources by minimizing the time for citizens to reach them.</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(NOTE : now we go to next slide) </a:t>
            </a:r>
            <a:endParaRPr sz="1100"/>
          </a:p>
        </p:txBody>
      </p:sp>
      <p:sp>
        <p:nvSpPr>
          <p:cNvPr id="125" name="Google Shape;125;g120cbbff5fc_11_8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c2367fb3b_3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c2367fb3b_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0cbbff5fc_11_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20cbbff5fc_11_9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3c2367fb3b_0_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We are going to be using IBM's </a:t>
            </a:r>
            <a:r>
              <a:rPr lang="en" sz="1100">
                <a:solidFill>
                  <a:schemeClr val="dk1"/>
                </a:solidFill>
              </a:rPr>
              <a:t>guadalupe Quantum computer, and we’ll use qBraid platform, qiskit library and QAOA algorithm, in Jupyter Notebook </a:t>
            </a:r>
            <a:endParaRPr sz="1100"/>
          </a:p>
          <a:p>
            <a:pPr indent="0" lvl="0" marL="0" rtl="0" algn="l">
              <a:spcBef>
                <a:spcPts val="0"/>
              </a:spcBef>
              <a:spcAft>
                <a:spcPts val="0"/>
              </a:spcAft>
              <a:buNone/>
            </a:pPr>
            <a:r>
              <a:rPr lang="en" sz="1100">
                <a:solidFill>
                  <a:schemeClr val="dk1"/>
                </a:solidFill>
              </a:rPr>
              <a:t>(NOTE : now we go to next slide) </a:t>
            </a:r>
            <a:endParaRPr sz="1100">
              <a:solidFill>
                <a:schemeClr val="dk1"/>
              </a:solidFill>
            </a:endParaRPr>
          </a:p>
        </p:txBody>
      </p:sp>
      <p:sp>
        <p:nvSpPr>
          <p:cNvPr id="153" name="Google Shape;153;g23c2367fb3b_0_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0cbbff5fc_11_10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300">
                <a:solidFill>
                  <a:schemeClr val="dk1"/>
                </a:solidFill>
              </a:rPr>
              <a:t>Now we will talk about the </a:t>
            </a:r>
            <a:r>
              <a:rPr lang="en" sz="1300">
                <a:solidFill>
                  <a:schemeClr val="dk1"/>
                </a:solidFill>
              </a:rPr>
              <a:t>scalability</a:t>
            </a:r>
            <a:r>
              <a:rPr lang="en" sz="1300">
                <a:solidFill>
                  <a:schemeClr val="dk1"/>
                </a:solidFill>
              </a:rPr>
              <a:t> of our solution. </a:t>
            </a:r>
            <a:r>
              <a:rPr lang="en" sz="1300">
                <a:solidFill>
                  <a:schemeClr val="dk1"/>
                </a:solidFill>
              </a:rPr>
              <a:t>As we are using QAOA algorithm, we can add several safe zones and residences, we are limited only by qubits, because each qubits represent a population center.The more qubits we have the more efficiently we can save lives. </a:t>
            </a:r>
            <a:endParaRPr sz="13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QAOA is an algorithm that can be scaled really well.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As quantum computers and data available improve we’ll be able to scale that product to whole nations, continents or even the world.</a:t>
            </a:r>
            <a:endParaRPr/>
          </a:p>
        </p:txBody>
      </p:sp>
      <p:sp>
        <p:nvSpPr>
          <p:cNvPr id="162" name="Google Shape;162;g120cbbff5fc_11_10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1583342"/>
            <a:ext cx="7772400" cy="1159856"/>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0" name="Google Shape;10;p2"/>
          <p:cNvSpPr txBox="1"/>
          <p:nvPr>
            <p:ph idx="1" type="subTitle"/>
          </p:nvPr>
        </p:nvSpPr>
        <p:spPr>
          <a:xfrm>
            <a:off x="685800" y="2840054"/>
            <a:ext cx="7772400" cy="784738"/>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49" name="Shape 49"/>
        <p:cNvGrpSpPr/>
        <p:nvPr/>
      </p:nvGrpSpPr>
      <p:grpSpPr>
        <a:xfrm>
          <a:off x="0" y="0"/>
          <a:ext cx="0" cy="0"/>
          <a:chOff x="0" y="0"/>
          <a:chExt cx="0" cy="0"/>
        </a:xfrm>
      </p:grpSpPr>
      <p:sp>
        <p:nvSpPr>
          <p:cNvPr id="50" name="Google Shape;50;p1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1" name="Google Shape;51;p12"/>
          <p:cNvSpPr txBox="1"/>
          <p:nvPr>
            <p:ph idx="1" type="body"/>
          </p:nvPr>
        </p:nvSpPr>
        <p:spPr>
          <a:xfrm>
            <a:off x="457200" y="1200150"/>
            <a:ext cx="4038600" cy="3394472"/>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52" name="Google Shape;52;p12"/>
          <p:cNvSpPr txBox="1"/>
          <p:nvPr>
            <p:ph idx="2" type="body"/>
          </p:nvPr>
        </p:nvSpPr>
        <p:spPr>
          <a:xfrm>
            <a:off x="4648200" y="1200150"/>
            <a:ext cx="4038600" cy="3394472"/>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53" name="Google Shape;53;p1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2"/>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56" name="Shape 56"/>
        <p:cNvGrpSpPr/>
        <p:nvPr/>
      </p:nvGrpSpPr>
      <p:grpSpPr>
        <a:xfrm>
          <a:off x="0" y="0"/>
          <a:ext cx="0" cy="0"/>
          <a:chOff x="0" y="0"/>
          <a:chExt cx="0" cy="0"/>
        </a:xfrm>
      </p:grpSpPr>
      <p:sp>
        <p:nvSpPr>
          <p:cNvPr id="57" name="Google Shape;57;p13"/>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8" name="Google Shape;58;p13"/>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noAutofit/>
          </a:bodyPr>
          <a:lstStyle>
            <a:lvl1pPr indent="-228600" lvl="0" marL="457200" rtl="0">
              <a:spcBef>
                <a:spcPts val="640"/>
              </a:spcBef>
              <a:spcAft>
                <a:spcPts val="0"/>
              </a:spcAft>
              <a:buSzPts val="1400"/>
              <a:buFont typeface="Calibri"/>
              <a:buNone/>
              <a:defRPr/>
            </a:lvl1pPr>
            <a:lvl2pPr indent="-228600" lvl="1" marL="914400" rtl="0">
              <a:spcBef>
                <a:spcPts val="560"/>
              </a:spcBef>
              <a:spcAft>
                <a:spcPts val="0"/>
              </a:spcAft>
              <a:buSzPts val="1400"/>
              <a:buFont typeface="Calibri"/>
              <a:buNone/>
              <a:defRPr/>
            </a:lvl2pPr>
            <a:lvl3pPr indent="-228600" lvl="2" marL="1371600" rtl="0">
              <a:spcBef>
                <a:spcPts val="480"/>
              </a:spcBef>
              <a:spcAft>
                <a:spcPts val="0"/>
              </a:spcAft>
              <a:buSzPts val="1400"/>
              <a:buFont typeface="Calibri"/>
              <a:buNone/>
              <a:defRPr/>
            </a:lvl3pPr>
            <a:lvl4pPr indent="-228600" lvl="3" marL="1828800" rtl="0">
              <a:spcBef>
                <a:spcPts val="400"/>
              </a:spcBef>
              <a:spcAft>
                <a:spcPts val="0"/>
              </a:spcAft>
              <a:buSzPts val="1400"/>
              <a:buFont typeface="Calibri"/>
              <a:buNone/>
              <a:defRPr/>
            </a:lvl4pPr>
            <a:lvl5pPr indent="-228600" lvl="4" marL="2286000" rtl="0">
              <a:spcBef>
                <a:spcPts val="400"/>
              </a:spcBef>
              <a:spcAft>
                <a:spcPts val="0"/>
              </a:spcAft>
              <a:buSzPts val="1400"/>
              <a:buFont typeface="Calibri"/>
              <a:buNone/>
              <a:defRPr/>
            </a:lvl5pPr>
            <a:lvl6pPr indent="-228600" lvl="5" marL="2743200" rtl="0">
              <a:spcBef>
                <a:spcPts val="400"/>
              </a:spcBef>
              <a:spcAft>
                <a:spcPts val="0"/>
              </a:spcAft>
              <a:buSzPts val="1400"/>
              <a:buFont typeface="Calibri"/>
              <a:buNone/>
              <a:defRPr/>
            </a:lvl6pPr>
            <a:lvl7pPr indent="-228600" lvl="6" marL="3200400" rtl="0">
              <a:spcBef>
                <a:spcPts val="400"/>
              </a:spcBef>
              <a:spcAft>
                <a:spcPts val="0"/>
              </a:spcAft>
              <a:buSzPts val="1400"/>
              <a:buFont typeface="Calibri"/>
              <a:buNone/>
              <a:defRPr/>
            </a:lvl7pPr>
            <a:lvl8pPr indent="-228600" lvl="7" marL="3657600" rtl="0">
              <a:spcBef>
                <a:spcPts val="400"/>
              </a:spcBef>
              <a:spcAft>
                <a:spcPts val="0"/>
              </a:spcAft>
              <a:buSzPts val="1400"/>
              <a:buFont typeface="Calibri"/>
              <a:buNone/>
              <a:defRPr/>
            </a:lvl8pPr>
            <a:lvl9pPr indent="-228600" lvl="8" marL="4114800" rtl="0">
              <a:spcBef>
                <a:spcPts val="400"/>
              </a:spcBef>
              <a:spcAft>
                <a:spcPts val="0"/>
              </a:spcAft>
              <a:buSzPts val="1400"/>
              <a:buFont typeface="Calibri"/>
              <a:buNone/>
              <a:defRPr/>
            </a:lvl9pPr>
          </a:lstStyle>
          <a:p/>
        </p:txBody>
      </p:sp>
      <p:sp>
        <p:nvSpPr>
          <p:cNvPr id="59" name="Google Shape;59;p13"/>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60" name="Google Shape;60;p13"/>
          <p:cNvSpPr txBox="1"/>
          <p:nvPr>
            <p:ph idx="3" type="body"/>
          </p:nvPr>
        </p:nvSpPr>
        <p:spPr>
          <a:xfrm>
            <a:off x="4645025" y="1151335"/>
            <a:ext cx="4041775" cy="479822"/>
          </a:xfrm>
          <a:prstGeom prst="rect">
            <a:avLst/>
          </a:prstGeom>
          <a:noFill/>
          <a:ln>
            <a:noFill/>
          </a:ln>
        </p:spPr>
        <p:txBody>
          <a:bodyPr anchorCtr="0" anchor="b" bIns="91425" lIns="91425" spcFirstLastPara="1" rIns="91425" wrap="square" tIns="91425">
            <a:noAutofit/>
          </a:bodyPr>
          <a:lstStyle>
            <a:lvl1pPr indent="-228600" lvl="0" marL="457200" rtl="0">
              <a:spcBef>
                <a:spcPts val="640"/>
              </a:spcBef>
              <a:spcAft>
                <a:spcPts val="0"/>
              </a:spcAft>
              <a:buSzPts val="1400"/>
              <a:buFont typeface="Calibri"/>
              <a:buNone/>
              <a:defRPr/>
            </a:lvl1pPr>
            <a:lvl2pPr indent="-228600" lvl="1" marL="914400" rtl="0">
              <a:spcBef>
                <a:spcPts val="560"/>
              </a:spcBef>
              <a:spcAft>
                <a:spcPts val="0"/>
              </a:spcAft>
              <a:buSzPts val="1400"/>
              <a:buFont typeface="Calibri"/>
              <a:buNone/>
              <a:defRPr/>
            </a:lvl2pPr>
            <a:lvl3pPr indent="-228600" lvl="2" marL="1371600" rtl="0">
              <a:spcBef>
                <a:spcPts val="480"/>
              </a:spcBef>
              <a:spcAft>
                <a:spcPts val="0"/>
              </a:spcAft>
              <a:buSzPts val="1400"/>
              <a:buFont typeface="Calibri"/>
              <a:buNone/>
              <a:defRPr/>
            </a:lvl3pPr>
            <a:lvl4pPr indent="-228600" lvl="3" marL="1828800" rtl="0">
              <a:spcBef>
                <a:spcPts val="400"/>
              </a:spcBef>
              <a:spcAft>
                <a:spcPts val="0"/>
              </a:spcAft>
              <a:buSzPts val="1400"/>
              <a:buFont typeface="Calibri"/>
              <a:buNone/>
              <a:defRPr/>
            </a:lvl4pPr>
            <a:lvl5pPr indent="-228600" lvl="4" marL="2286000" rtl="0">
              <a:spcBef>
                <a:spcPts val="400"/>
              </a:spcBef>
              <a:spcAft>
                <a:spcPts val="0"/>
              </a:spcAft>
              <a:buSzPts val="1400"/>
              <a:buFont typeface="Calibri"/>
              <a:buNone/>
              <a:defRPr/>
            </a:lvl5pPr>
            <a:lvl6pPr indent="-228600" lvl="5" marL="2743200" rtl="0">
              <a:spcBef>
                <a:spcPts val="400"/>
              </a:spcBef>
              <a:spcAft>
                <a:spcPts val="0"/>
              </a:spcAft>
              <a:buSzPts val="1400"/>
              <a:buFont typeface="Calibri"/>
              <a:buNone/>
              <a:defRPr/>
            </a:lvl6pPr>
            <a:lvl7pPr indent="-228600" lvl="6" marL="3200400" rtl="0">
              <a:spcBef>
                <a:spcPts val="400"/>
              </a:spcBef>
              <a:spcAft>
                <a:spcPts val="0"/>
              </a:spcAft>
              <a:buSzPts val="1400"/>
              <a:buFont typeface="Calibri"/>
              <a:buNone/>
              <a:defRPr/>
            </a:lvl7pPr>
            <a:lvl8pPr indent="-228600" lvl="7" marL="3657600" rtl="0">
              <a:spcBef>
                <a:spcPts val="400"/>
              </a:spcBef>
              <a:spcAft>
                <a:spcPts val="0"/>
              </a:spcAft>
              <a:buSzPts val="1400"/>
              <a:buFont typeface="Calibri"/>
              <a:buNone/>
              <a:defRPr/>
            </a:lvl8pPr>
            <a:lvl9pPr indent="-228600" lvl="8" marL="4114800" rtl="0">
              <a:spcBef>
                <a:spcPts val="400"/>
              </a:spcBef>
              <a:spcAft>
                <a:spcPts val="0"/>
              </a:spcAft>
              <a:buSzPts val="1400"/>
              <a:buFont typeface="Calibri"/>
              <a:buNone/>
              <a:defRPr/>
            </a:lvl9pPr>
          </a:lstStyle>
          <a:p/>
        </p:txBody>
      </p:sp>
      <p:sp>
        <p:nvSpPr>
          <p:cNvPr id="61" name="Google Shape;61;p13"/>
          <p:cNvSpPr txBox="1"/>
          <p:nvPr>
            <p:ph idx="4" type="body"/>
          </p:nvPr>
        </p:nvSpPr>
        <p:spPr>
          <a:xfrm>
            <a:off x="4645025" y="1631156"/>
            <a:ext cx="4041775" cy="2963466"/>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62" name="Google Shape;62;p13"/>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63" name="Google Shape;63;p13"/>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64" name="Google Shape;64;p13"/>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65" name="Shape 65"/>
        <p:cNvGrpSpPr/>
        <p:nvPr/>
      </p:nvGrpSpPr>
      <p:grpSpPr>
        <a:xfrm>
          <a:off x="0" y="0"/>
          <a:ext cx="0" cy="0"/>
          <a:chOff x="0" y="0"/>
          <a:chExt cx="0" cy="0"/>
        </a:xfrm>
      </p:grpSpPr>
      <p:sp>
        <p:nvSpPr>
          <p:cNvPr id="66" name="Google Shape;66;p14"/>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4"/>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68" name="Google Shape;68;p14"/>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69" name="Google Shape;69;p14"/>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70" name="Shape 70"/>
        <p:cNvGrpSpPr/>
        <p:nvPr/>
      </p:nvGrpSpPr>
      <p:grpSpPr>
        <a:xfrm>
          <a:off x="0" y="0"/>
          <a:ext cx="0" cy="0"/>
          <a:chOff x="0" y="0"/>
          <a:chExt cx="0" cy="0"/>
        </a:xfrm>
      </p:grpSpPr>
      <p:sp>
        <p:nvSpPr>
          <p:cNvPr id="71" name="Google Shape;71;p15"/>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72" name="Google Shape;72;p15"/>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73" name="Google Shape;73;p15"/>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74" name="Shape 74"/>
        <p:cNvGrpSpPr/>
        <p:nvPr/>
      </p:nvGrpSpPr>
      <p:grpSpPr>
        <a:xfrm>
          <a:off x="0" y="0"/>
          <a:ext cx="0" cy="0"/>
          <a:chOff x="0" y="0"/>
          <a:chExt cx="0" cy="0"/>
        </a:xfrm>
      </p:grpSpPr>
      <p:sp>
        <p:nvSpPr>
          <p:cNvPr id="75" name="Google Shape;75;p16"/>
          <p:cNvSpPr txBox="1"/>
          <p:nvPr>
            <p:ph type="title"/>
          </p:nvPr>
        </p:nvSpPr>
        <p:spPr>
          <a:xfrm>
            <a:off x="457200" y="204788"/>
            <a:ext cx="3008313" cy="871538"/>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6" name="Google Shape;76;p16"/>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77" name="Google Shape;77;p16"/>
          <p:cNvSpPr txBox="1"/>
          <p:nvPr>
            <p:ph idx="2" type="body"/>
          </p:nvPr>
        </p:nvSpPr>
        <p:spPr>
          <a:xfrm>
            <a:off x="457200" y="1076325"/>
            <a:ext cx="3008313" cy="3518297"/>
          </a:xfrm>
          <a:prstGeom prst="rect">
            <a:avLst/>
          </a:prstGeom>
          <a:noFill/>
          <a:ln>
            <a:noFill/>
          </a:ln>
        </p:spPr>
        <p:txBody>
          <a:bodyPr anchorCtr="0" anchor="t" bIns="91425" lIns="91425" spcFirstLastPara="1" rIns="91425" wrap="square" tIns="91425">
            <a:noAutofit/>
          </a:bodyPr>
          <a:lstStyle>
            <a:lvl1pPr indent="-228600" lvl="0" marL="457200" rtl="0">
              <a:spcBef>
                <a:spcPts val="640"/>
              </a:spcBef>
              <a:spcAft>
                <a:spcPts val="0"/>
              </a:spcAft>
              <a:buSzPts val="1400"/>
              <a:buFont typeface="Calibri"/>
              <a:buNone/>
              <a:defRPr/>
            </a:lvl1pPr>
            <a:lvl2pPr indent="-228600" lvl="1" marL="914400" rtl="0">
              <a:spcBef>
                <a:spcPts val="560"/>
              </a:spcBef>
              <a:spcAft>
                <a:spcPts val="0"/>
              </a:spcAft>
              <a:buSzPts val="1400"/>
              <a:buFont typeface="Calibri"/>
              <a:buNone/>
              <a:defRPr/>
            </a:lvl2pPr>
            <a:lvl3pPr indent="-228600" lvl="2" marL="1371600" rtl="0">
              <a:spcBef>
                <a:spcPts val="480"/>
              </a:spcBef>
              <a:spcAft>
                <a:spcPts val="0"/>
              </a:spcAft>
              <a:buSzPts val="1400"/>
              <a:buFont typeface="Calibri"/>
              <a:buNone/>
              <a:defRPr/>
            </a:lvl3pPr>
            <a:lvl4pPr indent="-228600" lvl="3" marL="1828800" rtl="0">
              <a:spcBef>
                <a:spcPts val="400"/>
              </a:spcBef>
              <a:spcAft>
                <a:spcPts val="0"/>
              </a:spcAft>
              <a:buSzPts val="1400"/>
              <a:buFont typeface="Calibri"/>
              <a:buNone/>
              <a:defRPr/>
            </a:lvl4pPr>
            <a:lvl5pPr indent="-228600" lvl="4" marL="2286000" rtl="0">
              <a:spcBef>
                <a:spcPts val="400"/>
              </a:spcBef>
              <a:spcAft>
                <a:spcPts val="0"/>
              </a:spcAft>
              <a:buSzPts val="1400"/>
              <a:buFont typeface="Calibri"/>
              <a:buNone/>
              <a:defRPr/>
            </a:lvl5pPr>
            <a:lvl6pPr indent="-228600" lvl="5" marL="2743200" rtl="0">
              <a:spcBef>
                <a:spcPts val="400"/>
              </a:spcBef>
              <a:spcAft>
                <a:spcPts val="0"/>
              </a:spcAft>
              <a:buSzPts val="1400"/>
              <a:buFont typeface="Calibri"/>
              <a:buNone/>
              <a:defRPr/>
            </a:lvl6pPr>
            <a:lvl7pPr indent="-228600" lvl="6" marL="3200400" rtl="0">
              <a:spcBef>
                <a:spcPts val="400"/>
              </a:spcBef>
              <a:spcAft>
                <a:spcPts val="0"/>
              </a:spcAft>
              <a:buSzPts val="1400"/>
              <a:buFont typeface="Calibri"/>
              <a:buNone/>
              <a:defRPr/>
            </a:lvl7pPr>
            <a:lvl8pPr indent="-228600" lvl="7" marL="3657600" rtl="0">
              <a:spcBef>
                <a:spcPts val="400"/>
              </a:spcBef>
              <a:spcAft>
                <a:spcPts val="0"/>
              </a:spcAft>
              <a:buSzPts val="1400"/>
              <a:buFont typeface="Calibri"/>
              <a:buNone/>
              <a:defRPr/>
            </a:lvl8pPr>
            <a:lvl9pPr indent="-228600" lvl="8" marL="4114800" rtl="0">
              <a:spcBef>
                <a:spcPts val="400"/>
              </a:spcBef>
              <a:spcAft>
                <a:spcPts val="0"/>
              </a:spcAft>
              <a:buSzPts val="1400"/>
              <a:buFont typeface="Calibri"/>
              <a:buNone/>
              <a:defRPr/>
            </a:lvl9pPr>
          </a:lstStyle>
          <a:p/>
        </p:txBody>
      </p:sp>
      <p:sp>
        <p:nvSpPr>
          <p:cNvPr id="78" name="Google Shape;78;p1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79" name="Google Shape;79;p1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80" name="Google Shape;80;p16"/>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81" name="Shape 81"/>
        <p:cNvGrpSpPr/>
        <p:nvPr/>
      </p:nvGrpSpPr>
      <p:grpSpPr>
        <a:xfrm>
          <a:off x="0" y="0"/>
          <a:ext cx="0" cy="0"/>
          <a:chOff x="0" y="0"/>
          <a:chExt cx="0" cy="0"/>
        </a:xfrm>
      </p:grpSpPr>
      <p:sp>
        <p:nvSpPr>
          <p:cNvPr id="82" name="Google Shape;82;p17"/>
          <p:cNvSpPr txBox="1"/>
          <p:nvPr>
            <p:ph type="title"/>
          </p:nvPr>
        </p:nvSpPr>
        <p:spPr>
          <a:xfrm>
            <a:off x="1792288" y="3600450"/>
            <a:ext cx="5486400" cy="425054"/>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3" name="Google Shape;83;p17"/>
          <p:cNvSpPr/>
          <p:nvPr>
            <p:ph idx="2" type="pic"/>
          </p:nvPr>
        </p:nvSpPr>
        <p:spPr>
          <a:xfrm>
            <a:off x="1792288" y="459581"/>
            <a:ext cx="5486400" cy="3086100"/>
          </a:xfrm>
          <a:prstGeom prst="rect">
            <a:avLst/>
          </a:prstGeom>
          <a:noFill/>
          <a:ln>
            <a:noFill/>
          </a:ln>
        </p:spPr>
      </p:sp>
      <p:sp>
        <p:nvSpPr>
          <p:cNvPr id="84" name="Google Shape;84;p17"/>
          <p:cNvSpPr txBox="1"/>
          <p:nvPr>
            <p:ph idx="1" type="body"/>
          </p:nvPr>
        </p:nvSpPr>
        <p:spPr>
          <a:xfrm>
            <a:off x="1792288" y="4025504"/>
            <a:ext cx="5486400" cy="603647"/>
          </a:xfrm>
          <a:prstGeom prst="rect">
            <a:avLst/>
          </a:prstGeom>
          <a:noFill/>
          <a:ln>
            <a:noFill/>
          </a:ln>
        </p:spPr>
        <p:txBody>
          <a:bodyPr anchorCtr="0" anchor="t" bIns="91425" lIns="91425" spcFirstLastPara="1" rIns="91425" wrap="square" tIns="91425">
            <a:noAutofit/>
          </a:bodyPr>
          <a:lstStyle>
            <a:lvl1pPr indent="-228600" lvl="0" marL="457200" rtl="0">
              <a:spcBef>
                <a:spcPts val="640"/>
              </a:spcBef>
              <a:spcAft>
                <a:spcPts val="0"/>
              </a:spcAft>
              <a:buSzPts val="1400"/>
              <a:buFont typeface="Calibri"/>
              <a:buNone/>
              <a:defRPr/>
            </a:lvl1pPr>
            <a:lvl2pPr indent="-228600" lvl="1" marL="914400" rtl="0">
              <a:spcBef>
                <a:spcPts val="560"/>
              </a:spcBef>
              <a:spcAft>
                <a:spcPts val="0"/>
              </a:spcAft>
              <a:buSzPts val="1400"/>
              <a:buFont typeface="Calibri"/>
              <a:buNone/>
              <a:defRPr/>
            </a:lvl2pPr>
            <a:lvl3pPr indent="-228600" lvl="2" marL="1371600" rtl="0">
              <a:spcBef>
                <a:spcPts val="480"/>
              </a:spcBef>
              <a:spcAft>
                <a:spcPts val="0"/>
              </a:spcAft>
              <a:buSzPts val="1400"/>
              <a:buFont typeface="Calibri"/>
              <a:buNone/>
              <a:defRPr/>
            </a:lvl3pPr>
            <a:lvl4pPr indent="-228600" lvl="3" marL="1828800" rtl="0">
              <a:spcBef>
                <a:spcPts val="400"/>
              </a:spcBef>
              <a:spcAft>
                <a:spcPts val="0"/>
              </a:spcAft>
              <a:buSzPts val="1400"/>
              <a:buFont typeface="Calibri"/>
              <a:buNone/>
              <a:defRPr/>
            </a:lvl4pPr>
            <a:lvl5pPr indent="-228600" lvl="4" marL="2286000" rtl="0">
              <a:spcBef>
                <a:spcPts val="400"/>
              </a:spcBef>
              <a:spcAft>
                <a:spcPts val="0"/>
              </a:spcAft>
              <a:buSzPts val="1400"/>
              <a:buFont typeface="Calibri"/>
              <a:buNone/>
              <a:defRPr/>
            </a:lvl5pPr>
            <a:lvl6pPr indent="-228600" lvl="5" marL="2743200" rtl="0">
              <a:spcBef>
                <a:spcPts val="400"/>
              </a:spcBef>
              <a:spcAft>
                <a:spcPts val="0"/>
              </a:spcAft>
              <a:buSzPts val="1400"/>
              <a:buFont typeface="Calibri"/>
              <a:buNone/>
              <a:defRPr/>
            </a:lvl6pPr>
            <a:lvl7pPr indent="-228600" lvl="6" marL="3200400" rtl="0">
              <a:spcBef>
                <a:spcPts val="400"/>
              </a:spcBef>
              <a:spcAft>
                <a:spcPts val="0"/>
              </a:spcAft>
              <a:buSzPts val="1400"/>
              <a:buFont typeface="Calibri"/>
              <a:buNone/>
              <a:defRPr/>
            </a:lvl7pPr>
            <a:lvl8pPr indent="-228600" lvl="7" marL="3657600" rtl="0">
              <a:spcBef>
                <a:spcPts val="400"/>
              </a:spcBef>
              <a:spcAft>
                <a:spcPts val="0"/>
              </a:spcAft>
              <a:buSzPts val="1400"/>
              <a:buFont typeface="Calibri"/>
              <a:buNone/>
              <a:defRPr/>
            </a:lvl8pPr>
            <a:lvl9pPr indent="-228600" lvl="8" marL="4114800" rtl="0">
              <a:spcBef>
                <a:spcPts val="400"/>
              </a:spcBef>
              <a:spcAft>
                <a:spcPts val="0"/>
              </a:spcAft>
              <a:buSzPts val="1400"/>
              <a:buFont typeface="Calibri"/>
              <a:buNone/>
              <a:defRPr/>
            </a:lvl9pPr>
          </a:lstStyle>
          <a:p/>
        </p:txBody>
      </p:sp>
      <p:sp>
        <p:nvSpPr>
          <p:cNvPr id="85" name="Google Shape;85;p17"/>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86" name="Google Shape;86;p17"/>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87" name="Google Shape;87;p17"/>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88" name="Shape 88"/>
        <p:cNvGrpSpPr/>
        <p:nvPr/>
      </p:nvGrpSpPr>
      <p:grpSpPr>
        <a:xfrm>
          <a:off x="0" y="0"/>
          <a:ext cx="0" cy="0"/>
          <a:chOff x="0" y="0"/>
          <a:chExt cx="0" cy="0"/>
        </a:xfrm>
      </p:grpSpPr>
      <p:sp>
        <p:nvSpPr>
          <p:cNvPr id="89" name="Google Shape;89;p18"/>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0" name="Google Shape;90;p18"/>
          <p:cNvSpPr txBox="1"/>
          <p:nvPr>
            <p:ph idx="1" type="body"/>
          </p:nvPr>
        </p:nvSpPr>
        <p:spPr>
          <a:xfrm rot="5400000">
            <a:off x="2874764" y="-1217414"/>
            <a:ext cx="3394472" cy="82296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
        <p:nvSpPr>
          <p:cNvPr id="91" name="Google Shape;91;p1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92" name="Google Shape;92;p1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93" name="Google Shape;93;p18"/>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94" name="Shape 94"/>
        <p:cNvGrpSpPr/>
        <p:nvPr/>
      </p:nvGrpSpPr>
      <p:grpSpPr>
        <a:xfrm>
          <a:off x="0" y="0"/>
          <a:ext cx="0" cy="0"/>
          <a:chOff x="0" y="0"/>
          <a:chExt cx="0" cy="0"/>
        </a:xfrm>
      </p:grpSpPr>
      <p:sp>
        <p:nvSpPr>
          <p:cNvPr id="95" name="Google Shape;95;p19"/>
          <p:cNvSpPr txBox="1"/>
          <p:nvPr>
            <p:ph type="title"/>
          </p:nvPr>
        </p:nvSpPr>
        <p:spPr>
          <a:xfrm rot="5400000">
            <a:off x="5463778" y="1371600"/>
            <a:ext cx="4388644" cy="20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6" name="Google Shape;96;p19"/>
          <p:cNvSpPr txBox="1"/>
          <p:nvPr>
            <p:ph idx="1" type="body"/>
          </p:nvPr>
        </p:nvSpPr>
        <p:spPr>
          <a:xfrm rot="5400000">
            <a:off x="1272778" y="-609599"/>
            <a:ext cx="4388644" cy="60198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
        <p:nvSpPr>
          <p:cNvPr id="97" name="Google Shape;97;p19"/>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98" name="Google Shape;98;p1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99" name="Google Shape;99;p19"/>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3" name="Google Shape;13;p3"/>
          <p:cNvSpPr txBox="1"/>
          <p:nvPr>
            <p:ph idx="1" type="body"/>
          </p:nvPr>
        </p:nvSpPr>
        <p:spPr>
          <a:xfrm>
            <a:off x="457200" y="1200150"/>
            <a:ext cx="8229600"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4"/>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6" name="Google Shape;16;p4"/>
          <p:cNvSpPr txBox="1"/>
          <p:nvPr>
            <p:ph idx="1" type="body"/>
          </p:nvPr>
        </p:nvSpPr>
        <p:spPr>
          <a:xfrm>
            <a:off x="457200" y="1200150"/>
            <a:ext cx="3994526"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7" name="Google Shape;17;p4"/>
          <p:cNvSpPr txBox="1"/>
          <p:nvPr>
            <p:ph idx="2" type="body"/>
          </p:nvPr>
        </p:nvSpPr>
        <p:spPr>
          <a:xfrm>
            <a:off x="4692274" y="1200150"/>
            <a:ext cx="3994526"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5"/>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 name="Shape 20"/>
        <p:cNvGrpSpPr/>
        <p:nvPr/>
      </p:nvGrpSpPr>
      <p:grpSpPr>
        <a:xfrm>
          <a:off x="0" y="0"/>
          <a:ext cx="0" cy="0"/>
          <a:chOff x="0" y="0"/>
          <a:chExt cx="0" cy="0"/>
        </a:xfrm>
      </p:grpSpPr>
      <p:sp>
        <p:nvSpPr>
          <p:cNvPr id="21" name="Google Shape;21;p6"/>
          <p:cNvSpPr txBox="1"/>
          <p:nvPr>
            <p:ph idx="1" type="body"/>
          </p:nvPr>
        </p:nvSpPr>
        <p:spPr>
          <a:xfrm>
            <a:off x="457200" y="4406309"/>
            <a:ext cx="8229600" cy="51952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31" name="Shape 31"/>
        <p:cNvGrpSpPr/>
        <p:nvPr/>
      </p:nvGrpSpPr>
      <p:grpSpPr>
        <a:xfrm>
          <a:off x="0" y="0"/>
          <a:ext cx="0" cy="0"/>
          <a:chOff x="0" y="0"/>
          <a:chExt cx="0" cy="0"/>
        </a:xfrm>
      </p:grpSpPr>
      <p:sp>
        <p:nvSpPr>
          <p:cNvPr id="32" name="Google Shape;32;p9"/>
          <p:cNvSpPr txBox="1"/>
          <p:nvPr>
            <p:ph type="ctrTitle"/>
          </p:nvPr>
        </p:nvSpPr>
        <p:spPr>
          <a:xfrm>
            <a:off x="685800" y="1597819"/>
            <a:ext cx="7772400" cy="110251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33" name="Google Shape;33;p9"/>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1400"/>
              <a:buFont typeface="Calibri"/>
              <a:buNone/>
              <a:defRPr/>
            </a:lvl1pPr>
            <a:lvl2pPr indent="0" lvl="1" marL="457200" marR="0" rtl="0" algn="ctr">
              <a:spcBef>
                <a:spcPts val="560"/>
              </a:spcBef>
              <a:spcAft>
                <a:spcPts val="0"/>
              </a:spcAft>
              <a:buClr>
                <a:srgbClr val="888888"/>
              </a:buClr>
              <a:buSzPts val="1400"/>
              <a:buFont typeface="Calibri"/>
              <a:buNone/>
              <a:defRPr/>
            </a:lvl2pPr>
            <a:lvl3pPr indent="0" lvl="2" marL="914400" marR="0" rtl="0" algn="ctr">
              <a:spcBef>
                <a:spcPts val="480"/>
              </a:spcBef>
              <a:spcAft>
                <a:spcPts val="0"/>
              </a:spcAft>
              <a:buClr>
                <a:srgbClr val="888888"/>
              </a:buClr>
              <a:buSzPts val="1400"/>
              <a:buFont typeface="Calibri"/>
              <a:buNone/>
              <a:defRPr/>
            </a:lvl3pPr>
            <a:lvl4pPr indent="0" lvl="3" marL="1371600" marR="0" rtl="0" algn="ctr">
              <a:spcBef>
                <a:spcPts val="400"/>
              </a:spcBef>
              <a:spcAft>
                <a:spcPts val="0"/>
              </a:spcAft>
              <a:buClr>
                <a:srgbClr val="888888"/>
              </a:buClr>
              <a:buSzPts val="1400"/>
              <a:buFont typeface="Calibri"/>
              <a:buNone/>
              <a:defRPr/>
            </a:lvl4pPr>
            <a:lvl5pPr indent="0" lvl="4" marL="1828800" marR="0" rtl="0" algn="ctr">
              <a:spcBef>
                <a:spcPts val="400"/>
              </a:spcBef>
              <a:spcAft>
                <a:spcPts val="0"/>
              </a:spcAft>
              <a:buClr>
                <a:srgbClr val="888888"/>
              </a:buClr>
              <a:buSzPts val="1400"/>
              <a:buFont typeface="Calibri"/>
              <a:buNone/>
              <a:defRPr/>
            </a:lvl5pPr>
            <a:lvl6pPr indent="0" lvl="5" marL="2286000" marR="0" rtl="0" algn="ctr">
              <a:spcBef>
                <a:spcPts val="400"/>
              </a:spcBef>
              <a:spcAft>
                <a:spcPts val="0"/>
              </a:spcAft>
              <a:buClr>
                <a:srgbClr val="888888"/>
              </a:buClr>
              <a:buSzPts val="1400"/>
              <a:buFont typeface="Calibri"/>
              <a:buNone/>
              <a:defRPr/>
            </a:lvl6pPr>
            <a:lvl7pPr indent="0" lvl="6" marL="2743200" marR="0" rtl="0" algn="ctr">
              <a:spcBef>
                <a:spcPts val="400"/>
              </a:spcBef>
              <a:spcAft>
                <a:spcPts val="0"/>
              </a:spcAft>
              <a:buClr>
                <a:srgbClr val="888888"/>
              </a:buClr>
              <a:buSzPts val="1400"/>
              <a:buFont typeface="Calibri"/>
              <a:buNone/>
              <a:defRPr/>
            </a:lvl7pPr>
            <a:lvl8pPr indent="0" lvl="7" marL="3200400" marR="0" rtl="0" algn="ctr">
              <a:spcBef>
                <a:spcPts val="400"/>
              </a:spcBef>
              <a:spcAft>
                <a:spcPts val="0"/>
              </a:spcAft>
              <a:buClr>
                <a:srgbClr val="888888"/>
              </a:buClr>
              <a:buSzPts val="1400"/>
              <a:buFont typeface="Calibri"/>
              <a:buNone/>
              <a:defRPr/>
            </a:lvl8pPr>
            <a:lvl9pPr indent="0" lvl="8" marL="3657600" marR="0" rtl="0" algn="ctr">
              <a:spcBef>
                <a:spcPts val="400"/>
              </a:spcBef>
              <a:spcAft>
                <a:spcPts val="0"/>
              </a:spcAft>
              <a:buClr>
                <a:srgbClr val="888888"/>
              </a:buClr>
              <a:buSzPts val="1400"/>
              <a:buFont typeface="Calibri"/>
              <a:buNone/>
              <a:defRPr/>
            </a:lvl9pPr>
          </a:lstStyle>
          <a:p/>
        </p:txBody>
      </p:sp>
      <p:sp>
        <p:nvSpPr>
          <p:cNvPr id="34" name="Google Shape;34;p9"/>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5" name="Google Shape;35;p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6" name="Google Shape;36;p9"/>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37" name="Shape 37"/>
        <p:cNvGrpSpPr/>
        <p:nvPr/>
      </p:nvGrpSpPr>
      <p:grpSpPr>
        <a:xfrm>
          <a:off x="0" y="0"/>
          <a:ext cx="0" cy="0"/>
          <a:chOff x="0" y="0"/>
          <a:chExt cx="0" cy="0"/>
        </a:xfrm>
      </p:grpSpPr>
      <p:sp>
        <p:nvSpPr>
          <p:cNvPr id="38" name="Google Shape;38;p10"/>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9" name="Google Shape;39;p10"/>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
        <p:nvSpPr>
          <p:cNvPr id="40" name="Google Shape;40;p10"/>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41" name="Google Shape;41;p10"/>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42" name="Google Shape;42;p10"/>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type="secHead">
  <p:cSld name="SECTION_HEADER">
    <p:spTree>
      <p:nvGrpSpPr>
        <p:cNvPr id="43" name="Shape 43"/>
        <p:cNvGrpSpPr/>
        <p:nvPr/>
      </p:nvGrpSpPr>
      <p:grpSpPr>
        <a:xfrm>
          <a:off x="0" y="0"/>
          <a:ext cx="0" cy="0"/>
          <a:chOff x="0" y="0"/>
          <a:chExt cx="0" cy="0"/>
        </a:xfrm>
      </p:grpSpPr>
      <p:sp>
        <p:nvSpPr>
          <p:cNvPr id="44" name="Google Shape;44;p11"/>
          <p:cNvSpPr txBox="1"/>
          <p:nvPr>
            <p:ph type="title"/>
          </p:nvPr>
        </p:nvSpPr>
        <p:spPr>
          <a:xfrm>
            <a:off x="722313" y="3305175"/>
            <a:ext cx="7772400" cy="1021556"/>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 name="Google Shape;45;p11"/>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noAutofit/>
          </a:bodyPr>
          <a:lstStyle>
            <a:lvl1pPr indent="-228600" lvl="0" marL="457200" rtl="0">
              <a:spcBef>
                <a:spcPts val="640"/>
              </a:spcBef>
              <a:spcAft>
                <a:spcPts val="0"/>
              </a:spcAft>
              <a:buClr>
                <a:srgbClr val="888888"/>
              </a:buClr>
              <a:buSzPts val="1400"/>
              <a:buFont typeface="Calibri"/>
              <a:buNone/>
              <a:defRPr/>
            </a:lvl1pPr>
            <a:lvl2pPr indent="-228600" lvl="1" marL="914400" rtl="0">
              <a:spcBef>
                <a:spcPts val="560"/>
              </a:spcBef>
              <a:spcAft>
                <a:spcPts val="0"/>
              </a:spcAft>
              <a:buClr>
                <a:srgbClr val="888888"/>
              </a:buClr>
              <a:buSzPts val="1400"/>
              <a:buFont typeface="Calibri"/>
              <a:buNone/>
              <a:defRPr/>
            </a:lvl2pPr>
            <a:lvl3pPr indent="-228600" lvl="2" marL="1371600" rtl="0">
              <a:spcBef>
                <a:spcPts val="480"/>
              </a:spcBef>
              <a:spcAft>
                <a:spcPts val="0"/>
              </a:spcAft>
              <a:buClr>
                <a:srgbClr val="888888"/>
              </a:buClr>
              <a:buSzPts val="1400"/>
              <a:buFont typeface="Calibri"/>
              <a:buNone/>
              <a:defRPr/>
            </a:lvl3pPr>
            <a:lvl4pPr indent="-228600" lvl="3" marL="1828800" rtl="0">
              <a:spcBef>
                <a:spcPts val="400"/>
              </a:spcBef>
              <a:spcAft>
                <a:spcPts val="0"/>
              </a:spcAft>
              <a:buClr>
                <a:srgbClr val="888888"/>
              </a:buClr>
              <a:buSzPts val="1400"/>
              <a:buFont typeface="Calibri"/>
              <a:buNone/>
              <a:defRPr/>
            </a:lvl4pPr>
            <a:lvl5pPr indent="-228600" lvl="4" marL="2286000" rtl="0">
              <a:spcBef>
                <a:spcPts val="400"/>
              </a:spcBef>
              <a:spcAft>
                <a:spcPts val="0"/>
              </a:spcAft>
              <a:buClr>
                <a:srgbClr val="888888"/>
              </a:buClr>
              <a:buSzPts val="1400"/>
              <a:buFont typeface="Calibri"/>
              <a:buNone/>
              <a:defRPr/>
            </a:lvl5pPr>
            <a:lvl6pPr indent="-228600" lvl="5" marL="2743200" rtl="0">
              <a:spcBef>
                <a:spcPts val="400"/>
              </a:spcBef>
              <a:spcAft>
                <a:spcPts val="0"/>
              </a:spcAft>
              <a:buClr>
                <a:srgbClr val="888888"/>
              </a:buClr>
              <a:buSzPts val="1400"/>
              <a:buFont typeface="Calibri"/>
              <a:buNone/>
              <a:defRPr/>
            </a:lvl6pPr>
            <a:lvl7pPr indent="-228600" lvl="6" marL="3200400" rtl="0">
              <a:spcBef>
                <a:spcPts val="400"/>
              </a:spcBef>
              <a:spcAft>
                <a:spcPts val="0"/>
              </a:spcAft>
              <a:buClr>
                <a:srgbClr val="888888"/>
              </a:buClr>
              <a:buSzPts val="1400"/>
              <a:buFont typeface="Calibri"/>
              <a:buNone/>
              <a:defRPr/>
            </a:lvl7pPr>
            <a:lvl8pPr indent="-228600" lvl="7" marL="3657600" rtl="0">
              <a:spcBef>
                <a:spcPts val="400"/>
              </a:spcBef>
              <a:spcAft>
                <a:spcPts val="0"/>
              </a:spcAft>
              <a:buClr>
                <a:srgbClr val="888888"/>
              </a:buClr>
              <a:buSzPts val="1400"/>
              <a:buFont typeface="Calibri"/>
              <a:buNone/>
              <a:defRPr/>
            </a:lvl8pPr>
            <a:lvl9pPr indent="-228600" lvl="8" marL="4114800" rtl="0">
              <a:spcBef>
                <a:spcPts val="400"/>
              </a:spcBef>
              <a:spcAft>
                <a:spcPts val="0"/>
              </a:spcAft>
              <a:buClr>
                <a:srgbClr val="888888"/>
              </a:buClr>
              <a:buSzPts val="1400"/>
              <a:buFont typeface="Calibri"/>
              <a:buNone/>
              <a:defRPr/>
            </a:lvl9pPr>
          </a:lstStyle>
          <a:p/>
        </p:txBody>
      </p:sp>
      <p:sp>
        <p:nvSpPr>
          <p:cNvPr id="46" name="Google Shape;46;p1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47" name="Google Shape;47;p1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48" name="Google Shape;48;p11"/>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theme" Target="../theme/theme2.xml"/><Relationship Id="rId12" Type="http://schemas.openxmlformats.org/officeDocument/2006/relationships/slideLayout" Target="../slideLayouts/slideLayout17.xml"/><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681"/>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sp>
        <p:nvSpPr>
          <p:cNvPr id="24" name="Google Shape;24;p8"/>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25" name="Google Shape;25;p8"/>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26" name="Google Shape;26;p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7" name="Google Shape;27;p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8" name="Google Shape;28;p8"/>
          <p:cNvSpPr txBox="1"/>
          <p:nvPr>
            <p:ph idx="12" type="sldNum"/>
          </p:nvPr>
        </p:nvSpPr>
        <p:spPr>
          <a:xfrm>
            <a:off x="6553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9" name="Google Shape;29;p8"/>
          <p:cNvSpPr/>
          <p:nvPr/>
        </p:nvSpPr>
        <p:spPr>
          <a:xfrm>
            <a:off x="-14941" y="5056026"/>
            <a:ext cx="9180512" cy="108012"/>
          </a:xfrm>
          <a:prstGeom prst="rect">
            <a:avLst/>
          </a:prstGeom>
          <a:solidFill>
            <a:srgbClr val="5706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0" name="Google Shape;30;p8"/>
          <p:cNvPicPr preferRelativeResize="0"/>
          <p:nvPr/>
        </p:nvPicPr>
        <p:blipFill>
          <a:blip r:embed="rId1">
            <a:alphaModFix/>
          </a:blip>
          <a:stretch>
            <a:fillRect/>
          </a:stretch>
        </p:blipFill>
        <p:spPr>
          <a:xfrm>
            <a:off x="8024078" y="95890"/>
            <a:ext cx="1019800" cy="417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0.jpg"/><Relationship Id="rId4" Type="http://schemas.openxmlformats.org/officeDocument/2006/relationships/image" Target="../media/image19.png"/><Relationship Id="rId9"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0.jpg"/><Relationship Id="rId4" Type="http://schemas.openxmlformats.org/officeDocument/2006/relationships/image" Target="../media/image32.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0.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30.jp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2.png"/><Relationship Id="rId5" Type="http://schemas.openxmlformats.org/officeDocument/2006/relationships/hyperlink" Target="http://www.un.org/development/desa/disabilities/envision2030-goal3.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0.jpg"/><Relationship Id="rId4" Type="http://schemas.openxmlformats.org/officeDocument/2006/relationships/image" Target="../media/image12.jpg"/><Relationship Id="rId5"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0.jpg"/><Relationship Id="rId4" Type="http://schemas.openxmlformats.org/officeDocument/2006/relationships/hyperlink" Target="http://drive.google.com/file/d/1bDrJJrBZ4pJu93SjX2RAsrbRGTqGgUfP/view" TargetMode="External"/><Relationship Id="rId5" Type="http://schemas.openxmlformats.org/officeDocument/2006/relationships/image" Target="../media/image3.jpg"/><Relationship Id="rId6"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0.jp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26.png"/><Relationship Id="rId5" Type="http://schemas.openxmlformats.org/officeDocument/2006/relationships/image" Target="../media/image15.png"/><Relationship Id="rId6"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 type="subTitle"/>
          </p:nvPr>
        </p:nvSpPr>
        <p:spPr>
          <a:xfrm>
            <a:off x="1371600" y="2914650"/>
            <a:ext cx="6400800" cy="1314600"/>
          </a:xfrm>
          <a:prstGeom prst="rect">
            <a:avLst/>
          </a:prstGeom>
        </p:spPr>
        <p:txBody>
          <a:bodyPr anchorCtr="0" anchor="t" bIns="91425" lIns="91425" spcFirstLastPara="1" rIns="91425" wrap="square" tIns="91425">
            <a:noAutofit/>
          </a:bodyPr>
          <a:lstStyle/>
          <a:p>
            <a:pPr indent="0" lvl="0" marL="0" rtl="0" algn="ctr">
              <a:spcBef>
                <a:spcPts val="640"/>
              </a:spcBef>
              <a:spcAft>
                <a:spcPts val="0"/>
              </a:spcAft>
              <a:buNone/>
            </a:pPr>
            <a:r>
              <a:rPr lang="en"/>
              <a:t>Market: </a:t>
            </a:r>
            <a:endParaRPr/>
          </a:p>
        </p:txBody>
      </p:sp>
      <p:pic>
        <p:nvPicPr>
          <p:cNvPr id="105" name="Google Shape;105;p20"/>
          <p:cNvPicPr preferRelativeResize="0"/>
          <p:nvPr/>
        </p:nvPicPr>
        <p:blipFill>
          <a:blip r:embed="rId3">
            <a:alphaModFix/>
          </a:blip>
          <a:stretch>
            <a:fillRect/>
          </a:stretch>
        </p:blipFill>
        <p:spPr>
          <a:xfrm>
            <a:off x="0" y="-183250"/>
            <a:ext cx="9144000" cy="5255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9"/>
          <p:cNvSpPr txBox="1"/>
          <p:nvPr/>
        </p:nvSpPr>
        <p:spPr>
          <a:xfrm>
            <a:off x="3629550" y="321925"/>
            <a:ext cx="188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Lexend Black"/>
                <a:ea typeface="Lexend Black"/>
                <a:cs typeface="Lexend Black"/>
                <a:sym typeface="Lexend Black"/>
              </a:rPr>
              <a:t>Funding</a:t>
            </a:r>
            <a:endParaRPr sz="3000">
              <a:solidFill>
                <a:schemeClr val="lt1"/>
              </a:solidFill>
              <a:latin typeface="Lexend Black"/>
              <a:ea typeface="Lexend Black"/>
              <a:cs typeface="Lexend Black"/>
              <a:sym typeface="Lexend Black"/>
            </a:endParaRPr>
          </a:p>
        </p:txBody>
      </p:sp>
      <p:pic>
        <p:nvPicPr>
          <p:cNvPr id="174" name="Google Shape;174;p29"/>
          <p:cNvPicPr preferRelativeResize="0"/>
          <p:nvPr/>
        </p:nvPicPr>
        <p:blipFill>
          <a:blip r:embed="rId4">
            <a:alphaModFix/>
          </a:blip>
          <a:stretch>
            <a:fillRect/>
          </a:stretch>
        </p:blipFill>
        <p:spPr>
          <a:xfrm>
            <a:off x="3069750" y="1295700"/>
            <a:ext cx="1235575" cy="1235575"/>
          </a:xfrm>
          <a:prstGeom prst="rect">
            <a:avLst/>
          </a:prstGeom>
          <a:noFill/>
          <a:ln>
            <a:noFill/>
          </a:ln>
        </p:spPr>
      </p:pic>
      <p:pic>
        <p:nvPicPr>
          <p:cNvPr id="175" name="Google Shape;175;p29"/>
          <p:cNvPicPr preferRelativeResize="0"/>
          <p:nvPr/>
        </p:nvPicPr>
        <p:blipFill>
          <a:blip r:embed="rId5">
            <a:alphaModFix/>
          </a:blip>
          <a:stretch>
            <a:fillRect/>
          </a:stretch>
        </p:blipFill>
        <p:spPr>
          <a:xfrm>
            <a:off x="5092975" y="1295687"/>
            <a:ext cx="1478225" cy="1235575"/>
          </a:xfrm>
          <a:prstGeom prst="rect">
            <a:avLst/>
          </a:prstGeom>
          <a:noFill/>
          <a:ln>
            <a:noFill/>
          </a:ln>
        </p:spPr>
      </p:pic>
      <p:pic>
        <p:nvPicPr>
          <p:cNvPr id="176" name="Google Shape;176;p29"/>
          <p:cNvPicPr preferRelativeResize="0"/>
          <p:nvPr/>
        </p:nvPicPr>
        <p:blipFill>
          <a:blip r:embed="rId6">
            <a:alphaModFix/>
          </a:blip>
          <a:stretch>
            <a:fillRect/>
          </a:stretch>
        </p:blipFill>
        <p:spPr>
          <a:xfrm>
            <a:off x="1063075" y="1295687"/>
            <a:ext cx="1165451" cy="1235575"/>
          </a:xfrm>
          <a:prstGeom prst="rect">
            <a:avLst/>
          </a:prstGeom>
          <a:noFill/>
          <a:ln>
            <a:noFill/>
          </a:ln>
        </p:spPr>
      </p:pic>
      <p:pic>
        <p:nvPicPr>
          <p:cNvPr id="177" name="Google Shape;177;p29"/>
          <p:cNvPicPr preferRelativeResize="0"/>
          <p:nvPr/>
        </p:nvPicPr>
        <p:blipFill>
          <a:blip r:embed="rId7">
            <a:alphaModFix/>
          </a:blip>
          <a:stretch>
            <a:fillRect/>
          </a:stretch>
        </p:blipFill>
        <p:spPr>
          <a:xfrm>
            <a:off x="7197949" y="1273112"/>
            <a:ext cx="1280724" cy="1280750"/>
          </a:xfrm>
          <a:prstGeom prst="rect">
            <a:avLst/>
          </a:prstGeom>
          <a:noFill/>
          <a:ln>
            <a:noFill/>
          </a:ln>
        </p:spPr>
      </p:pic>
      <p:sp>
        <p:nvSpPr>
          <p:cNvPr id="178" name="Google Shape;178;p29"/>
          <p:cNvSpPr txBox="1"/>
          <p:nvPr/>
        </p:nvSpPr>
        <p:spPr>
          <a:xfrm>
            <a:off x="3629550" y="2745713"/>
            <a:ext cx="200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Lexend Black"/>
                <a:ea typeface="Lexend Black"/>
                <a:cs typeface="Lexend Black"/>
                <a:sym typeface="Lexend Black"/>
              </a:rPr>
              <a:t>Partners</a:t>
            </a:r>
            <a:endParaRPr/>
          </a:p>
        </p:txBody>
      </p:sp>
      <p:pic>
        <p:nvPicPr>
          <p:cNvPr id="179" name="Google Shape;179;p29"/>
          <p:cNvPicPr preferRelativeResize="0"/>
          <p:nvPr/>
        </p:nvPicPr>
        <p:blipFill>
          <a:blip r:embed="rId8">
            <a:alphaModFix/>
          </a:blip>
          <a:stretch>
            <a:fillRect/>
          </a:stretch>
        </p:blipFill>
        <p:spPr>
          <a:xfrm>
            <a:off x="1428450" y="3505050"/>
            <a:ext cx="1280724" cy="1280724"/>
          </a:xfrm>
          <a:prstGeom prst="rect">
            <a:avLst/>
          </a:prstGeom>
          <a:noFill/>
          <a:ln>
            <a:noFill/>
          </a:ln>
        </p:spPr>
      </p:pic>
      <p:pic>
        <p:nvPicPr>
          <p:cNvPr id="180" name="Google Shape;180;p29"/>
          <p:cNvPicPr preferRelativeResize="0"/>
          <p:nvPr/>
        </p:nvPicPr>
        <p:blipFill>
          <a:blip r:embed="rId9">
            <a:alphaModFix/>
          </a:blip>
          <a:stretch>
            <a:fillRect/>
          </a:stretch>
        </p:blipFill>
        <p:spPr>
          <a:xfrm>
            <a:off x="3525000" y="3606653"/>
            <a:ext cx="2093998" cy="1177874"/>
          </a:xfrm>
          <a:prstGeom prst="rect">
            <a:avLst/>
          </a:prstGeom>
          <a:noFill/>
          <a:ln>
            <a:noFill/>
          </a:ln>
        </p:spPr>
      </p:pic>
      <p:pic>
        <p:nvPicPr>
          <p:cNvPr id="181" name="Google Shape;181;p29"/>
          <p:cNvPicPr preferRelativeResize="0"/>
          <p:nvPr/>
        </p:nvPicPr>
        <p:blipFill>
          <a:blip r:embed="rId10">
            <a:alphaModFix/>
          </a:blip>
          <a:stretch>
            <a:fillRect/>
          </a:stretch>
        </p:blipFill>
        <p:spPr>
          <a:xfrm>
            <a:off x="6571211" y="3606650"/>
            <a:ext cx="1080712" cy="1177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pic>
        <p:nvPicPr>
          <p:cNvPr id="186" name="Google Shape;186;p30"/>
          <p:cNvPicPr preferRelativeResize="0"/>
          <p:nvPr/>
        </p:nvPicPr>
        <p:blipFill rotWithShape="1">
          <a:blip r:embed="rId4">
            <a:alphaModFix/>
          </a:blip>
          <a:srcRect b="0" l="1036" r="6387" t="15124"/>
          <a:stretch/>
        </p:blipFill>
        <p:spPr>
          <a:xfrm>
            <a:off x="0" y="0"/>
            <a:ext cx="9144003" cy="5588576"/>
          </a:xfrm>
          <a:prstGeom prst="rect">
            <a:avLst/>
          </a:prstGeom>
          <a:noFill/>
          <a:ln>
            <a:noFill/>
          </a:ln>
        </p:spPr>
      </p:pic>
      <p:cxnSp>
        <p:nvCxnSpPr>
          <p:cNvPr id="187" name="Google Shape;187;p30"/>
          <p:cNvCxnSpPr>
            <a:stCxn id="188" idx="2"/>
          </p:cNvCxnSpPr>
          <p:nvPr/>
        </p:nvCxnSpPr>
        <p:spPr>
          <a:xfrm flipH="1">
            <a:off x="6888634" y="807739"/>
            <a:ext cx="612000" cy="559800"/>
          </a:xfrm>
          <a:prstGeom prst="straightConnector1">
            <a:avLst/>
          </a:prstGeom>
          <a:noFill/>
          <a:ln cap="flat" cmpd="sng" w="19050">
            <a:solidFill>
              <a:schemeClr val="lt1"/>
            </a:solidFill>
            <a:prstDash val="solid"/>
            <a:round/>
            <a:headEnd len="med" w="med" type="none"/>
            <a:tailEnd len="med" w="med" type="none"/>
          </a:ln>
        </p:spPr>
      </p:cxnSp>
      <p:cxnSp>
        <p:nvCxnSpPr>
          <p:cNvPr id="189" name="Google Shape;189;p30"/>
          <p:cNvCxnSpPr>
            <a:stCxn id="190" idx="3"/>
          </p:cNvCxnSpPr>
          <p:nvPr/>
        </p:nvCxnSpPr>
        <p:spPr>
          <a:xfrm>
            <a:off x="1204875" y="1518800"/>
            <a:ext cx="407700" cy="328500"/>
          </a:xfrm>
          <a:prstGeom prst="straightConnector1">
            <a:avLst/>
          </a:prstGeom>
          <a:noFill/>
          <a:ln cap="flat" cmpd="sng" w="19050">
            <a:solidFill>
              <a:schemeClr val="lt1"/>
            </a:solidFill>
            <a:prstDash val="solid"/>
            <a:round/>
            <a:headEnd len="med" w="med" type="none"/>
            <a:tailEnd len="med" w="med" type="none"/>
          </a:ln>
        </p:spPr>
      </p:cxnSp>
      <p:cxnSp>
        <p:nvCxnSpPr>
          <p:cNvPr id="191" name="Google Shape;191;p30"/>
          <p:cNvCxnSpPr>
            <a:endCxn id="192" idx="2"/>
          </p:cNvCxnSpPr>
          <p:nvPr/>
        </p:nvCxnSpPr>
        <p:spPr>
          <a:xfrm rot="10800000">
            <a:off x="4230300" y="690100"/>
            <a:ext cx="495000" cy="287100"/>
          </a:xfrm>
          <a:prstGeom prst="straightConnector1">
            <a:avLst/>
          </a:prstGeom>
          <a:noFill/>
          <a:ln cap="flat" cmpd="sng" w="19050">
            <a:solidFill>
              <a:schemeClr val="lt1"/>
            </a:solidFill>
            <a:prstDash val="solid"/>
            <a:round/>
            <a:headEnd len="med" w="med" type="none"/>
            <a:tailEnd len="med" w="med" type="none"/>
          </a:ln>
        </p:spPr>
      </p:cxnSp>
      <p:cxnSp>
        <p:nvCxnSpPr>
          <p:cNvPr id="193" name="Google Shape;193;p30"/>
          <p:cNvCxnSpPr/>
          <p:nvPr/>
        </p:nvCxnSpPr>
        <p:spPr>
          <a:xfrm>
            <a:off x="2061475" y="765400"/>
            <a:ext cx="1316700" cy="622500"/>
          </a:xfrm>
          <a:prstGeom prst="straightConnector1">
            <a:avLst/>
          </a:prstGeom>
          <a:noFill/>
          <a:ln cap="flat" cmpd="sng" w="19050">
            <a:solidFill>
              <a:schemeClr val="lt1"/>
            </a:solidFill>
            <a:prstDash val="solid"/>
            <a:round/>
            <a:headEnd len="med" w="med" type="none"/>
            <a:tailEnd len="med" w="med" type="none"/>
          </a:ln>
        </p:spPr>
      </p:cxnSp>
      <p:cxnSp>
        <p:nvCxnSpPr>
          <p:cNvPr id="194" name="Google Shape;194;p30"/>
          <p:cNvCxnSpPr/>
          <p:nvPr/>
        </p:nvCxnSpPr>
        <p:spPr>
          <a:xfrm flipH="1" rot="10800000">
            <a:off x="5837475" y="801200"/>
            <a:ext cx="488400" cy="147900"/>
          </a:xfrm>
          <a:prstGeom prst="straightConnector1">
            <a:avLst/>
          </a:prstGeom>
          <a:noFill/>
          <a:ln cap="flat" cmpd="sng" w="19050">
            <a:solidFill>
              <a:schemeClr val="lt1"/>
            </a:solidFill>
            <a:prstDash val="solid"/>
            <a:round/>
            <a:headEnd len="med" w="med" type="none"/>
            <a:tailEnd len="med" w="med" type="none"/>
          </a:ln>
        </p:spPr>
      </p:cxnSp>
      <p:cxnSp>
        <p:nvCxnSpPr>
          <p:cNvPr id="195" name="Google Shape;195;p30"/>
          <p:cNvCxnSpPr/>
          <p:nvPr/>
        </p:nvCxnSpPr>
        <p:spPr>
          <a:xfrm flipH="1">
            <a:off x="7347950" y="1213000"/>
            <a:ext cx="644700" cy="409800"/>
          </a:xfrm>
          <a:prstGeom prst="straightConnector1">
            <a:avLst/>
          </a:prstGeom>
          <a:noFill/>
          <a:ln cap="flat" cmpd="sng" w="19050">
            <a:solidFill>
              <a:schemeClr val="lt1"/>
            </a:solidFill>
            <a:prstDash val="solid"/>
            <a:round/>
            <a:headEnd len="med" w="med" type="none"/>
            <a:tailEnd len="med" w="med" type="none"/>
          </a:ln>
        </p:spPr>
      </p:cxnSp>
      <p:cxnSp>
        <p:nvCxnSpPr>
          <p:cNvPr id="196" name="Google Shape;196;p30"/>
          <p:cNvCxnSpPr>
            <a:stCxn id="197" idx="2"/>
          </p:cNvCxnSpPr>
          <p:nvPr/>
        </p:nvCxnSpPr>
        <p:spPr>
          <a:xfrm>
            <a:off x="893026" y="835734"/>
            <a:ext cx="1486500" cy="769800"/>
          </a:xfrm>
          <a:prstGeom prst="straightConnector1">
            <a:avLst/>
          </a:prstGeom>
          <a:noFill/>
          <a:ln cap="flat" cmpd="sng" w="19050">
            <a:solidFill>
              <a:schemeClr val="lt1"/>
            </a:solidFill>
            <a:prstDash val="solid"/>
            <a:round/>
            <a:headEnd len="med" w="med" type="none"/>
            <a:tailEnd len="med" w="med" type="none"/>
          </a:ln>
        </p:spPr>
      </p:cxnSp>
      <p:cxnSp>
        <p:nvCxnSpPr>
          <p:cNvPr id="198" name="Google Shape;198;p30"/>
          <p:cNvCxnSpPr>
            <a:endCxn id="199" idx="0"/>
          </p:cNvCxnSpPr>
          <p:nvPr/>
        </p:nvCxnSpPr>
        <p:spPr>
          <a:xfrm>
            <a:off x="7992675" y="2040400"/>
            <a:ext cx="394200" cy="1099500"/>
          </a:xfrm>
          <a:prstGeom prst="straightConnector1">
            <a:avLst/>
          </a:prstGeom>
          <a:noFill/>
          <a:ln cap="flat" cmpd="sng" w="19050">
            <a:solidFill>
              <a:schemeClr val="lt1"/>
            </a:solidFill>
            <a:prstDash val="solid"/>
            <a:round/>
            <a:headEnd len="med" w="med" type="none"/>
            <a:tailEnd len="med" w="med" type="none"/>
          </a:ln>
        </p:spPr>
      </p:cxnSp>
      <p:cxnSp>
        <p:nvCxnSpPr>
          <p:cNvPr id="200" name="Google Shape;200;p30"/>
          <p:cNvCxnSpPr>
            <a:stCxn id="201" idx="2"/>
          </p:cNvCxnSpPr>
          <p:nvPr/>
        </p:nvCxnSpPr>
        <p:spPr>
          <a:xfrm>
            <a:off x="3087438" y="690100"/>
            <a:ext cx="1066500" cy="388800"/>
          </a:xfrm>
          <a:prstGeom prst="straightConnector1">
            <a:avLst/>
          </a:prstGeom>
          <a:noFill/>
          <a:ln cap="flat" cmpd="sng" w="19050">
            <a:solidFill>
              <a:schemeClr val="lt1"/>
            </a:solidFill>
            <a:prstDash val="solid"/>
            <a:round/>
            <a:headEnd len="med" w="med" type="none"/>
            <a:tailEnd len="med" w="med" type="none"/>
          </a:ln>
        </p:spPr>
      </p:cxnSp>
      <p:cxnSp>
        <p:nvCxnSpPr>
          <p:cNvPr id="202" name="Google Shape;202;p30"/>
          <p:cNvCxnSpPr/>
          <p:nvPr/>
        </p:nvCxnSpPr>
        <p:spPr>
          <a:xfrm>
            <a:off x="1279950" y="2888150"/>
            <a:ext cx="1455000" cy="193800"/>
          </a:xfrm>
          <a:prstGeom prst="straightConnector1">
            <a:avLst/>
          </a:prstGeom>
          <a:noFill/>
          <a:ln cap="flat" cmpd="sng" w="19050">
            <a:solidFill>
              <a:schemeClr val="lt1"/>
            </a:solidFill>
            <a:prstDash val="solid"/>
            <a:round/>
            <a:headEnd len="med" w="med" type="none"/>
            <a:tailEnd len="med" w="med" type="none"/>
          </a:ln>
        </p:spPr>
      </p:cxnSp>
      <p:cxnSp>
        <p:nvCxnSpPr>
          <p:cNvPr id="203" name="Google Shape;203;p30"/>
          <p:cNvCxnSpPr/>
          <p:nvPr/>
        </p:nvCxnSpPr>
        <p:spPr>
          <a:xfrm flipH="1" rot="10800000">
            <a:off x="1387925" y="3137525"/>
            <a:ext cx="2748300" cy="1077300"/>
          </a:xfrm>
          <a:prstGeom prst="straightConnector1">
            <a:avLst/>
          </a:prstGeom>
          <a:noFill/>
          <a:ln cap="flat" cmpd="sng" w="19050">
            <a:solidFill>
              <a:srgbClr val="FFFFFF"/>
            </a:solidFill>
            <a:prstDash val="solid"/>
            <a:round/>
            <a:headEnd len="med" w="med" type="none"/>
            <a:tailEnd len="med" w="med" type="none"/>
          </a:ln>
        </p:spPr>
      </p:cxnSp>
      <p:cxnSp>
        <p:nvCxnSpPr>
          <p:cNvPr id="204" name="Google Shape;204;p30"/>
          <p:cNvCxnSpPr>
            <a:stCxn id="205" idx="1"/>
          </p:cNvCxnSpPr>
          <p:nvPr/>
        </p:nvCxnSpPr>
        <p:spPr>
          <a:xfrm rot="10800000">
            <a:off x="6462375" y="2389925"/>
            <a:ext cx="1569600" cy="2001900"/>
          </a:xfrm>
          <a:prstGeom prst="straightConnector1">
            <a:avLst/>
          </a:prstGeom>
          <a:noFill/>
          <a:ln cap="flat" cmpd="sng" w="19050">
            <a:solidFill>
              <a:schemeClr val="lt1"/>
            </a:solidFill>
            <a:prstDash val="solid"/>
            <a:round/>
            <a:headEnd len="med" w="med" type="none"/>
            <a:tailEnd len="med" w="med" type="none"/>
          </a:ln>
        </p:spPr>
      </p:cxnSp>
      <p:sp>
        <p:nvSpPr>
          <p:cNvPr id="206" name="Google Shape;206;p30"/>
          <p:cNvSpPr/>
          <p:nvPr/>
        </p:nvSpPr>
        <p:spPr>
          <a:xfrm>
            <a:off x="233700" y="280300"/>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latin typeface="Lexend"/>
              <a:ea typeface="Lexend"/>
              <a:cs typeface="Lexend"/>
              <a:sym typeface="Lexend"/>
            </a:endParaRPr>
          </a:p>
        </p:txBody>
      </p:sp>
      <p:sp>
        <p:nvSpPr>
          <p:cNvPr id="207" name="Google Shape;207;p30"/>
          <p:cNvSpPr txBox="1"/>
          <p:nvPr/>
        </p:nvSpPr>
        <p:spPr>
          <a:xfrm>
            <a:off x="359400" y="308200"/>
            <a:ext cx="73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Lexend"/>
                <a:ea typeface="Lexend"/>
                <a:cs typeface="Lexend"/>
                <a:sym typeface="Lexend"/>
              </a:rPr>
              <a:t>Nadjib</a:t>
            </a:r>
            <a:endParaRPr b="1" sz="1100">
              <a:solidFill>
                <a:schemeClr val="dk1"/>
              </a:solidFill>
              <a:latin typeface="Lexend"/>
              <a:ea typeface="Lexend"/>
              <a:cs typeface="Lexend"/>
              <a:sym typeface="Lexend"/>
            </a:endParaRPr>
          </a:p>
        </p:txBody>
      </p:sp>
      <p:sp>
        <p:nvSpPr>
          <p:cNvPr id="208" name="Google Shape;208;p30"/>
          <p:cNvSpPr/>
          <p:nvPr/>
        </p:nvSpPr>
        <p:spPr>
          <a:xfrm>
            <a:off x="233700" y="1264750"/>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Lexend"/>
                <a:ea typeface="Lexend"/>
                <a:cs typeface="Lexend"/>
                <a:sym typeface="Lexend"/>
              </a:rPr>
              <a:t>Lorraine</a:t>
            </a:r>
            <a:endParaRPr b="1" sz="1100">
              <a:solidFill>
                <a:schemeClr val="dk1"/>
              </a:solidFill>
              <a:latin typeface="Lexend"/>
              <a:ea typeface="Lexend"/>
              <a:cs typeface="Lexend"/>
              <a:sym typeface="Lexend"/>
            </a:endParaRPr>
          </a:p>
        </p:txBody>
      </p:sp>
      <p:sp>
        <p:nvSpPr>
          <p:cNvPr id="209" name="Google Shape;209;p30"/>
          <p:cNvSpPr/>
          <p:nvPr/>
        </p:nvSpPr>
        <p:spPr>
          <a:xfrm>
            <a:off x="8031975" y="3081950"/>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Lexend"/>
                <a:ea typeface="Lexend"/>
                <a:cs typeface="Lexend"/>
                <a:sym typeface="Lexend"/>
              </a:rPr>
              <a:t>Aniruddha</a:t>
            </a:r>
            <a:endParaRPr b="1" sz="1100">
              <a:solidFill>
                <a:schemeClr val="dk1"/>
              </a:solidFill>
              <a:latin typeface="Lexend"/>
              <a:ea typeface="Lexend"/>
              <a:cs typeface="Lexend"/>
              <a:sym typeface="Lexend"/>
            </a:endParaRPr>
          </a:p>
        </p:txBody>
      </p:sp>
      <p:sp>
        <p:nvSpPr>
          <p:cNvPr id="210" name="Google Shape;210;p30"/>
          <p:cNvSpPr/>
          <p:nvPr/>
        </p:nvSpPr>
        <p:spPr>
          <a:xfrm>
            <a:off x="7863075" y="882750"/>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exend"/>
                <a:ea typeface="Lexend"/>
                <a:cs typeface="Lexend"/>
                <a:sym typeface="Lexend"/>
              </a:rPr>
              <a:t>Saamia</a:t>
            </a:r>
            <a:endParaRPr b="1" sz="1100">
              <a:solidFill>
                <a:schemeClr val="dk1"/>
              </a:solidFill>
              <a:latin typeface="Lexend"/>
              <a:ea typeface="Lexend"/>
              <a:cs typeface="Lexend"/>
              <a:sym typeface="Lexend"/>
            </a:endParaRPr>
          </a:p>
        </p:txBody>
      </p:sp>
      <p:sp>
        <p:nvSpPr>
          <p:cNvPr id="211" name="Google Shape;211;p30"/>
          <p:cNvSpPr/>
          <p:nvPr/>
        </p:nvSpPr>
        <p:spPr>
          <a:xfrm>
            <a:off x="7042275" y="280300"/>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exend"/>
                <a:ea typeface="Lexend"/>
                <a:cs typeface="Lexend"/>
                <a:sym typeface="Lexend"/>
              </a:rPr>
              <a:t>Lukas</a:t>
            </a:r>
            <a:endParaRPr b="1" sz="1100">
              <a:solidFill>
                <a:schemeClr val="dk1"/>
              </a:solidFill>
              <a:latin typeface="Lexend"/>
              <a:ea typeface="Lexend"/>
              <a:cs typeface="Lexend"/>
              <a:sym typeface="Lexend"/>
            </a:endParaRPr>
          </a:p>
        </p:txBody>
      </p:sp>
      <p:sp>
        <p:nvSpPr>
          <p:cNvPr id="212" name="Google Shape;212;p30"/>
          <p:cNvSpPr/>
          <p:nvPr/>
        </p:nvSpPr>
        <p:spPr>
          <a:xfrm>
            <a:off x="5898925" y="280300"/>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exend"/>
                <a:ea typeface="Lexend"/>
                <a:cs typeface="Lexend"/>
                <a:sym typeface="Lexend"/>
              </a:rPr>
              <a:t>Menna</a:t>
            </a:r>
            <a:endParaRPr b="1" sz="1100">
              <a:solidFill>
                <a:schemeClr val="dk1"/>
              </a:solidFill>
              <a:latin typeface="Lexend"/>
              <a:ea typeface="Lexend"/>
              <a:cs typeface="Lexend"/>
              <a:sym typeface="Lexend"/>
            </a:endParaRPr>
          </a:p>
        </p:txBody>
      </p:sp>
      <p:sp>
        <p:nvSpPr>
          <p:cNvPr id="192" name="Google Shape;192;p30"/>
          <p:cNvSpPr/>
          <p:nvPr/>
        </p:nvSpPr>
        <p:spPr>
          <a:xfrm>
            <a:off x="3735450" y="280300"/>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exend"/>
                <a:ea typeface="Lexend"/>
                <a:cs typeface="Lexend"/>
                <a:sym typeface="Lexend"/>
              </a:rPr>
              <a:t>Ben</a:t>
            </a:r>
            <a:endParaRPr b="1" sz="1100">
              <a:solidFill>
                <a:schemeClr val="dk1"/>
              </a:solidFill>
              <a:latin typeface="Lexend"/>
              <a:ea typeface="Lexend"/>
              <a:cs typeface="Lexend"/>
              <a:sym typeface="Lexend"/>
            </a:endParaRPr>
          </a:p>
        </p:txBody>
      </p:sp>
      <p:sp>
        <p:nvSpPr>
          <p:cNvPr id="201" name="Google Shape;201;p30"/>
          <p:cNvSpPr/>
          <p:nvPr/>
        </p:nvSpPr>
        <p:spPr>
          <a:xfrm>
            <a:off x="2592588" y="280300"/>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exend"/>
                <a:ea typeface="Lexend"/>
                <a:cs typeface="Lexend"/>
                <a:sym typeface="Lexend"/>
              </a:rPr>
              <a:t>Alex</a:t>
            </a:r>
            <a:endParaRPr b="1" sz="1100">
              <a:solidFill>
                <a:schemeClr val="dk1"/>
              </a:solidFill>
              <a:latin typeface="Lexend"/>
              <a:ea typeface="Lexend"/>
              <a:cs typeface="Lexend"/>
              <a:sym typeface="Lexend"/>
            </a:endParaRPr>
          </a:p>
        </p:txBody>
      </p:sp>
      <p:sp>
        <p:nvSpPr>
          <p:cNvPr id="213" name="Google Shape;213;p30"/>
          <p:cNvSpPr/>
          <p:nvPr/>
        </p:nvSpPr>
        <p:spPr>
          <a:xfrm>
            <a:off x="1350300" y="280300"/>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exend"/>
                <a:ea typeface="Lexend"/>
                <a:cs typeface="Lexend"/>
                <a:sym typeface="Lexend"/>
              </a:rPr>
              <a:t>Abdul Rahman</a:t>
            </a:r>
            <a:endParaRPr b="1" sz="1100">
              <a:solidFill>
                <a:schemeClr val="dk1"/>
              </a:solidFill>
              <a:latin typeface="Lexend"/>
              <a:ea typeface="Lexend"/>
              <a:cs typeface="Lexend"/>
              <a:sym typeface="Lexend"/>
            </a:endParaRPr>
          </a:p>
        </p:txBody>
      </p:sp>
      <p:sp>
        <p:nvSpPr>
          <p:cNvPr id="214" name="Google Shape;214;p30"/>
          <p:cNvSpPr/>
          <p:nvPr/>
        </p:nvSpPr>
        <p:spPr>
          <a:xfrm>
            <a:off x="233700" y="4087250"/>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exend"/>
                <a:ea typeface="Lexend"/>
                <a:cs typeface="Lexend"/>
                <a:sym typeface="Lexend"/>
              </a:rPr>
              <a:t>Huthayfa</a:t>
            </a:r>
            <a:endParaRPr b="1" sz="1100">
              <a:solidFill>
                <a:schemeClr val="dk1"/>
              </a:solidFill>
              <a:latin typeface="Lexend"/>
              <a:ea typeface="Lexend"/>
              <a:cs typeface="Lexend"/>
              <a:sym typeface="Lexend"/>
            </a:endParaRPr>
          </a:p>
        </p:txBody>
      </p:sp>
      <p:sp>
        <p:nvSpPr>
          <p:cNvPr id="215" name="Google Shape;215;p30"/>
          <p:cNvSpPr/>
          <p:nvPr/>
        </p:nvSpPr>
        <p:spPr>
          <a:xfrm>
            <a:off x="8031975" y="4214825"/>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exend"/>
                <a:ea typeface="Lexend"/>
                <a:cs typeface="Lexend"/>
                <a:sym typeface="Lexend"/>
              </a:rPr>
              <a:t>Naziha</a:t>
            </a:r>
            <a:endParaRPr b="1" sz="1100">
              <a:solidFill>
                <a:schemeClr val="dk1"/>
              </a:solidFill>
              <a:latin typeface="Lexend"/>
              <a:ea typeface="Lexend"/>
              <a:cs typeface="Lexend"/>
              <a:sym typeface="Lexend"/>
            </a:endParaRPr>
          </a:p>
        </p:txBody>
      </p:sp>
      <p:sp>
        <p:nvSpPr>
          <p:cNvPr id="216" name="Google Shape;216;p30"/>
          <p:cNvSpPr/>
          <p:nvPr/>
        </p:nvSpPr>
        <p:spPr>
          <a:xfrm>
            <a:off x="233700" y="2675988"/>
            <a:ext cx="989700" cy="4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Lexend"/>
                <a:ea typeface="Lexend"/>
                <a:cs typeface="Lexend"/>
                <a:sym typeface="Lexend"/>
              </a:rPr>
              <a:t>Mahmood</a:t>
            </a:r>
            <a:endParaRPr b="1" sz="1100">
              <a:solidFill>
                <a:schemeClr val="dk1"/>
              </a:solidFill>
              <a:latin typeface="Lexend"/>
              <a:ea typeface="Lexend"/>
              <a:cs typeface="Lexend"/>
              <a:sym typeface="Lexend"/>
            </a:endParaRPr>
          </a:p>
        </p:txBody>
      </p:sp>
      <p:sp>
        <p:nvSpPr>
          <p:cNvPr id="217" name="Google Shape;217;p30"/>
          <p:cNvSpPr/>
          <p:nvPr/>
        </p:nvSpPr>
        <p:spPr>
          <a:xfrm>
            <a:off x="5450650" y="3200200"/>
            <a:ext cx="2270275" cy="200190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700">
                <a:solidFill>
                  <a:schemeClr val="dk1"/>
                </a:solidFill>
                <a:latin typeface="Lexend SemiBold"/>
                <a:ea typeface="Lexend SemiBold"/>
                <a:cs typeface="Lexend SemiBold"/>
                <a:sym typeface="Lexend SemiBold"/>
              </a:rPr>
              <a:t>“You have a chance to save lives! If you don’t take it, you may regret it!” </a:t>
            </a:r>
            <a:endParaRPr i="1" sz="1700">
              <a:solidFill>
                <a:schemeClr val="dk1"/>
              </a:solidFill>
              <a:latin typeface="Lexend SemiBold"/>
              <a:ea typeface="Lexend SemiBold"/>
              <a:cs typeface="Lexend SemiBold"/>
              <a:sym typeface="Lexend SemiBold"/>
            </a:endParaRPr>
          </a:p>
          <a:p>
            <a:pPr indent="0" lvl="0" marL="0" rtl="0" algn="ctr">
              <a:spcBef>
                <a:spcPts val="0"/>
              </a:spcBef>
              <a:spcAft>
                <a:spcPts val="0"/>
              </a:spcAft>
              <a:buNone/>
            </a:pPr>
            <a:r>
              <a:rPr i="1" lang="en" sz="1700">
                <a:solidFill>
                  <a:schemeClr val="dk1"/>
                </a:solidFill>
                <a:latin typeface="Lexend SemiBold"/>
                <a:ea typeface="Lexend SemiBold"/>
                <a:cs typeface="Lexend SemiBold"/>
                <a:sym typeface="Lexend SemiBold"/>
              </a:rPr>
              <a:t>-</a:t>
            </a:r>
            <a:r>
              <a:rPr lang="en" sz="1700">
                <a:solidFill>
                  <a:schemeClr val="dk1"/>
                </a:solidFill>
                <a:latin typeface="Lexend SemiBold"/>
                <a:ea typeface="Lexend SemiBold"/>
                <a:cs typeface="Lexend SemiBold"/>
                <a:sym typeface="Lexend SemiBold"/>
              </a:rPr>
              <a:t>Widad Akrawi</a:t>
            </a:r>
            <a:endParaRPr sz="1200">
              <a:solidFill>
                <a:schemeClr val="dk1"/>
              </a:solidFill>
              <a:latin typeface="Lexend SemiBold"/>
              <a:ea typeface="Lexend SemiBold"/>
              <a:cs typeface="Lexend SemiBold"/>
              <a:sym typeface="Lexend SemiBold"/>
            </a:endParaRPr>
          </a:p>
        </p:txBody>
      </p:sp>
      <p:sp>
        <p:nvSpPr>
          <p:cNvPr id="218" name="Google Shape;218;p30"/>
          <p:cNvSpPr/>
          <p:nvPr/>
        </p:nvSpPr>
        <p:spPr>
          <a:xfrm>
            <a:off x="3157200" y="3952500"/>
            <a:ext cx="1982400" cy="119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txBox="1"/>
          <p:nvPr/>
        </p:nvSpPr>
        <p:spPr>
          <a:xfrm>
            <a:off x="3157200" y="3877900"/>
            <a:ext cx="198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Lexend Black"/>
                <a:ea typeface="Lexend Black"/>
                <a:cs typeface="Lexend Black"/>
                <a:sym typeface="Lexend Black"/>
              </a:rPr>
              <a:t>Team 15</a:t>
            </a:r>
            <a:endParaRPr b="1">
              <a:solidFill>
                <a:schemeClr val="dk1"/>
              </a:solidFill>
            </a:endParaRPr>
          </a:p>
        </p:txBody>
      </p:sp>
      <p:pic>
        <p:nvPicPr>
          <p:cNvPr id="220" name="Google Shape;220;p30"/>
          <p:cNvPicPr preferRelativeResize="0"/>
          <p:nvPr/>
        </p:nvPicPr>
        <p:blipFill>
          <a:blip r:embed="rId5">
            <a:alphaModFix/>
          </a:blip>
          <a:stretch>
            <a:fillRect/>
          </a:stretch>
        </p:blipFill>
        <p:spPr>
          <a:xfrm>
            <a:off x="3332913" y="4497050"/>
            <a:ext cx="1630663" cy="62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pic>
        <p:nvPicPr>
          <p:cNvPr id="110" name="Google Shape;110;p21"/>
          <p:cNvPicPr preferRelativeResize="0"/>
          <p:nvPr/>
        </p:nvPicPr>
        <p:blipFill>
          <a:blip r:embed="rId4">
            <a:alphaModFix/>
          </a:blip>
          <a:stretch>
            <a:fillRect/>
          </a:stretch>
        </p:blipFill>
        <p:spPr>
          <a:xfrm>
            <a:off x="2040125" y="587688"/>
            <a:ext cx="5063751" cy="3968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14" name="Shape 114"/>
        <p:cNvGrpSpPr/>
        <p:nvPr/>
      </p:nvGrpSpPr>
      <p:grpSpPr>
        <a:xfrm>
          <a:off x="0" y="0"/>
          <a:ext cx="0" cy="0"/>
          <a:chOff x="0" y="0"/>
          <a:chExt cx="0" cy="0"/>
        </a:xfrm>
      </p:grpSpPr>
      <p:pic>
        <p:nvPicPr>
          <p:cNvPr id="115" name="Google Shape;115;p22"/>
          <p:cNvPicPr preferRelativeResize="0"/>
          <p:nvPr/>
        </p:nvPicPr>
        <p:blipFill rotWithShape="1">
          <a:blip r:embed="rId5">
            <a:alphaModFix/>
          </a:blip>
          <a:srcRect b="0" l="0" r="0" t="0"/>
          <a:stretch/>
        </p:blipFill>
        <p:spPr>
          <a:xfrm>
            <a:off x="923300" y="623450"/>
            <a:ext cx="7731226" cy="4348801"/>
          </a:xfrm>
          <a:prstGeom prst="rect">
            <a:avLst/>
          </a:prstGeom>
          <a:noFill/>
          <a:ln>
            <a:noFill/>
          </a:ln>
        </p:spPr>
      </p:pic>
      <p:sp>
        <p:nvSpPr>
          <p:cNvPr id="116" name="Google Shape;116;p22"/>
          <p:cNvSpPr txBox="1"/>
          <p:nvPr>
            <p:ph idx="1" type="subTitle"/>
          </p:nvPr>
        </p:nvSpPr>
        <p:spPr>
          <a:xfrm>
            <a:off x="2760450" y="89000"/>
            <a:ext cx="3623100" cy="8382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lang="en" sz="3000">
                <a:solidFill>
                  <a:schemeClr val="lt1"/>
                </a:solidFill>
                <a:latin typeface="Lexend Black"/>
                <a:ea typeface="Lexend Black"/>
                <a:cs typeface="Lexend Black"/>
                <a:sym typeface="Lexend Black"/>
              </a:rPr>
              <a:t>Impact</a:t>
            </a:r>
            <a:endParaRPr b="1" sz="2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nvSpPr>
        <p:spPr>
          <a:xfrm>
            <a:off x="1000125" y="1190625"/>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2" name="Google Shape;122;p23"/>
          <p:cNvSpPr txBox="1"/>
          <p:nvPr/>
        </p:nvSpPr>
        <p:spPr>
          <a:xfrm>
            <a:off x="3403050" y="2248500"/>
            <a:ext cx="2337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Lexend Black"/>
                <a:ea typeface="Lexend Black"/>
                <a:cs typeface="Lexend Black"/>
                <a:sym typeface="Lexend Black"/>
              </a:rPr>
              <a:t>WHAT IF ?</a:t>
            </a:r>
            <a:endParaRPr sz="3000">
              <a:solidFill>
                <a:schemeClr val="lt1"/>
              </a:solidFill>
              <a:latin typeface="Lexend Black"/>
              <a:ea typeface="Lexend Black"/>
              <a:cs typeface="Lexend Black"/>
              <a:sym typeface="Lexend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4"/>
          <p:cNvSpPr txBox="1"/>
          <p:nvPr>
            <p:ph idx="1" type="subTitle"/>
          </p:nvPr>
        </p:nvSpPr>
        <p:spPr>
          <a:xfrm>
            <a:off x="1595100" y="4619900"/>
            <a:ext cx="59538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400"/>
              </a:spcBef>
              <a:spcAft>
                <a:spcPts val="0"/>
              </a:spcAft>
              <a:buClr>
                <a:srgbClr val="000000"/>
              </a:buClr>
              <a:buFont typeface="Arial"/>
              <a:buNone/>
            </a:pPr>
            <a:r>
              <a:rPr lang="en" sz="1300">
                <a:solidFill>
                  <a:schemeClr val="lt1"/>
                </a:solidFill>
                <a:latin typeface="Lexend SemiBold"/>
                <a:ea typeface="Lexend SemiBold"/>
                <a:cs typeface="Lexend SemiBold"/>
                <a:sym typeface="Lexend SemiBold"/>
              </a:rPr>
              <a:t>https://github.com/Anisen123/NYUAD-2023</a:t>
            </a:r>
            <a:endParaRPr i="0" sz="1300" u="none" cap="none" strike="noStrike">
              <a:solidFill>
                <a:schemeClr val="lt1"/>
              </a:solidFill>
              <a:latin typeface="Lexend SemiBold"/>
              <a:ea typeface="Lexend SemiBold"/>
              <a:cs typeface="Lexend SemiBold"/>
              <a:sym typeface="Lexend SemiBold"/>
            </a:endParaRPr>
          </a:p>
        </p:txBody>
      </p:sp>
      <p:sp>
        <p:nvSpPr>
          <p:cNvPr id="128" name="Google Shape;128;p24"/>
          <p:cNvSpPr txBox="1"/>
          <p:nvPr/>
        </p:nvSpPr>
        <p:spPr>
          <a:xfrm>
            <a:off x="1696200" y="2744688"/>
            <a:ext cx="5751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200">
                <a:solidFill>
                  <a:schemeClr val="lt1"/>
                </a:solidFill>
                <a:latin typeface="Lexend Medium"/>
                <a:ea typeface="Lexend Medium"/>
                <a:cs typeface="Lexend Medium"/>
                <a:sym typeface="Lexend Medium"/>
              </a:rPr>
              <a:t>Amaan (Safety)</a:t>
            </a:r>
            <a:endParaRPr sz="4200">
              <a:solidFill>
                <a:schemeClr val="lt1"/>
              </a:solidFill>
              <a:latin typeface="Lexend Medium"/>
              <a:ea typeface="Lexend Medium"/>
              <a:cs typeface="Lexend Medium"/>
              <a:sym typeface="Lexend Medium"/>
            </a:endParaRPr>
          </a:p>
        </p:txBody>
      </p:sp>
      <p:pic>
        <p:nvPicPr>
          <p:cNvPr id="129" name="Google Shape;129;p24"/>
          <p:cNvPicPr preferRelativeResize="0"/>
          <p:nvPr/>
        </p:nvPicPr>
        <p:blipFill>
          <a:blip r:embed="rId4">
            <a:alphaModFix/>
          </a:blip>
          <a:stretch>
            <a:fillRect/>
          </a:stretch>
        </p:blipFill>
        <p:spPr>
          <a:xfrm>
            <a:off x="2461463" y="693900"/>
            <a:ext cx="4221074" cy="1611350"/>
          </a:xfrm>
          <a:prstGeom prst="rect">
            <a:avLst/>
          </a:prstGeom>
          <a:noFill/>
          <a:ln>
            <a:noFill/>
          </a:ln>
        </p:spPr>
      </p:pic>
      <p:sp>
        <p:nvSpPr>
          <p:cNvPr id="130" name="Google Shape;130;p24"/>
          <p:cNvSpPr txBox="1"/>
          <p:nvPr/>
        </p:nvSpPr>
        <p:spPr>
          <a:xfrm>
            <a:off x="2236650" y="3775450"/>
            <a:ext cx="489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Lexend"/>
                <a:ea typeface="Lexend"/>
                <a:cs typeface="Lexend"/>
                <a:sym typeface="Lexend"/>
              </a:rPr>
              <a:t>SDG 3</a:t>
            </a:r>
            <a:r>
              <a:rPr lang="en" sz="2000">
                <a:solidFill>
                  <a:schemeClr val="lt1"/>
                </a:solidFill>
                <a:latin typeface="Lexend"/>
                <a:ea typeface="Lexend"/>
                <a:cs typeface="Lexend"/>
                <a:sym typeface="Lexend"/>
              </a:rPr>
              <a:t>: </a:t>
            </a:r>
            <a:r>
              <a:rPr lang="en" sz="2000">
                <a:solidFill>
                  <a:schemeClr val="lt1"/>
                </a:solidFill>
                <a:uFill>
                  <a:noFill/>
                </a:uFill>
                <a:latin typeface="Lexend"/>
                <a:ea typeface="Lexend"/>
                <a:cs typeface="Lexend"/>
                <a:sym typeface="Lexend"/>
                <a:hlinkClick r:id="rId5">
                  <a:extLst>
                    <a:ext uri="{A12FA001-AC4F-418D-AE19-62706E023703}">
                      <ahyp:hlinkClr val="tx"/>
                    </a:ext>
                  </a:extLst>
                </a:hlinkClick>
              </a:rPr>
              <a:t>Good Health and Well-being</a:t>
            </a:r>
            <a:endParaRPr sz="2000">
              <a:solidFill>
                <a:schemeClr val="lt1"/>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5"/>
          <p:cNvSpPr txBox="1"/>
          <p:nvPr>
            <p:ph type="ctrTitle"/>
          </p:nvPr>
        </p:nvSpPr>
        <p:spPr>
          <a:xfrm>
            <a:off x="685800" y="360094"/>
            <a:ext cx="7772400" cy="11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Lexend Black"/>
                <a:ea typeface="Lexend Black"/>
                <a:cs typeface="Lexend Black"/>
                <a:sym typeface="Lexend Black"/>
              </a:rPr>
              <a:t>Algorithm</a:t>
            </a:r>
            <a:r>
              <a:rPr lang="en" sz="3000">
                <a:solidFill>
                  <a:schemeClr val="lt1"/>
                </a:solidFill>
                <a:latin typeface="Lexend Black"/>
                <a:ea typeface="Lexend Black"/>
                <a:cs typeface="Lexend Black"/>
                <a:sym typeface="Lexend Black"/>
              </a:rPr>
              <a:t> Details</a:t>
            </a:r>
            <a:endParaRPr sz="3000">
              <a:solidFill>
                <a:schemeClr val="lt1"/>
              </a:solidFill>
              <a:latin typeface="Lexend Black"/>
              <a:ea typeface="Lexend Black"/>
              <a:cs typeface="Lexend Black"/>
              <a:sym typeface="Lexend Black"/>
            </a:endParaRPr>
          </a:p>
          <a:p>
            <a:pPr indent="0" lvl="0" marL="0" rtl="0" algn="ctr">
              <a:spcBef>
                <a:spcPts val="0"/>
              </a:spcBef>
              <a:spcAft>
                <a:spcPts val="0"/>
              </a:spcAft>
              <a:buNone/>
            </a:pPr>
            <a:r>
              <a:t/>
            </a:r>
            <a:endParaRPr sz="3000">
              <a:solidFill>
                <a:schemeClr val="lt1"/>
              </a:solidFill>
              <a:latin typeface="Lexend Black"/>
              <a:ea typeface="Lexend Black"/>
              <a:cs typeface="Lexend Black"/>
              <a:sym typeface="Lexend Black"/>
            </a:endParaRPr>
          </a:p>
        </p:txBody>
      </p:sp>
      <p:sp>
        <p:nvSpPr>
          <p:cNvPr id="136" name="Google Shape;136;p25"/>
          <p:cNvSpPr txBox="1"/>
          <p:nvPr/>
        </p:nvSpPr>
        <p:spPr>
          <a:xfrm>
            <a:off x="225825" y="1030075"/>
            <a:ext cx="7729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
                <a:solidFill>
                  <a:schemeClr val="lt1"/>
                </a:solidFill>
              </a:rPr>
              <a:t>Map of potential safe zones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Short edges connecting safe zones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Problem modelled as a m</a:t>
            </a:r>
            <a:r>
              <a:rPr lang="en">
                <a:solidFill>
                  <a:schemeClr val="lt1"/>
                </a:solidFill>
              </a:rPr>
              <a:t>aximum k-vertex cover</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Classically</a:t>
            </a:r>
            <a:r>
              <a:rPr lang="en">
                <a:solidFill>
                  <a:schemeClr val="lt1"/>
                </a:solidFill>
              </a:rPr>
              <a:t> NP-hard</a:t>
            </a:r>
            <a:endParaRPr>
              <a:solidFill>
                <a:schemeClr val="lt1"/>
              </a:solidFill>
            </a:endParaRPr>
          </a:p>
        </p:txBody>
      </p:sp>
      <p:pic>
        <p:nvPicPr>
          <p:cNvPr id="137" name="Google Shape;137;p25"/>
          <p:cNvPicPr preferRelativeResize="0"/>
          <p:nvPr/>
        </p:nvPicPr>
        <p:blipFill>
          <a:blip r:embed="rId4">
            <a:alphaModFix/>
          </a:blip>
          <a:stretch>
            <a:fillRect/>
          </a:stretch>
        </p:blipFill>
        <p:spPr>
          <a:xfrm>
            <a:off x="4692275" y="2167750"/>
            <a:ext cx="4031850" cy="2471125"/>
          </a:xfrm>
          <a:prstGeom prst="rect">
            <a:avLst/>
          </a:prstGeom>
          <a:noFill/>
          <a:ln>
            <a:noFill/>
          </a:ln>
        </p:spPr>
      </p:pic>
      <p:pic>
        <p:nvPicPr>
          <p:cNvPr id="138" name="Google Shape;138;p25"/>
          <p:cNvPicPr preferRelativeResize="0"/>
          <p:nvPr/>
        </p:nvPicPr>
        <p:blipFill>
          <a:blip r:embed="rId5">
            <a:alphaModFix/>
          </a:blip>
          <a:stretch>
            <a:fillRect/>
          </a:stretch>
        </p:blipFill>
        <p:spPr>
          <a:xfrm>
            <a:off x="369300" y="2167732"/>
            <a:ext cx="4031850" cy="2471143"/>
          </a:xfrm>
          <a:prstGeom prst="rect">
            <a:avLst/>
          </a:prstGeom>
          <a:noFill/>
          <a:ln>
            <a:noFill/>
          </a:ln>
        </p:spPr>
      </p:pic>
      <p:sp>
        <p:nvSpPr>
          <p:cNvPr id="139" name="Google Shape;139;p25"/>
          <p:cNvSpPr/>
          <p:nvPr/>
        </p:nvSpPr>
        <p:spPr>
          <a:xfrm>
            <a:off x="7097650" y="2751500"/>
            <a:ext cx="179700" cy="17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p:nvPr/>
        </p:nvSpPr>
        <p:spPr>
          <a:xfrm>
            <a:off x="6565650" y="3097475"/>
            <a:ext cx="179700" cy="17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6"/>
          <p:cNvSpPr txBox="1"/>
          <p:nvPr>
            <p:ph type="ctrTitle"/>
          </p:nvPr>
        </p:nvSpPr>
        <p:spPr>
          <a:xfrm>
            <a:off x="3863025" y="91075"/>
            <a:ext cx="1542000" cy="58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1"/>
              </a:buClr>
              <a:buFont typeface="Arial"/>
              <a:buNone/>
            </a:pPr>
            <a:r>
              <a:rPr lang="en" sz="3000">
                <a:solidFill>
                  <a:schemeClr val="lt1"/>
                </a:solidFill>
                <a:latin typeface="Lexend Black"/>
                <a:ea typeface="Lexend Black"/>
                <a:cs typeface="Lexend Black"/>
                <a:sym typeface="Lexend Black"/>
              </a:rPr>
              <a:t> Demo</a:t>
            </a:r>
            <a:endParaRPr sz="3000">
              <a:solidFill>
                <a:schemeClr val="lt1"/>
              </a:solidFill>
              <a:latin typeface="Lexend Black"/>
              <a:ea typeface="Lexend Black"/>
              <a:cs typeface="Lexend Black"/>
              <a:sym typeface="Lexend Black"/>
            </a:endParaRPr>
          </a:p>
          <a:p>
            <a:pPr indent="0" lvl="0" marL="0" marR="0" rtl="0" algn="ctr">
              <a:spcBef>
                <a:spcPts val="0"/>
              </a:spcBef>
              <a:spcAft>
                <a:spcPts val="0"/>
              </a:spcAft>
              <a:buClr>
                <a:schemeClr val="accent1"/>
              </a:buClr>
              <a:buFont typeface="Arial"/>
              <a:buNone/>
            </a:pPr>
            <a:r>
              <a:t/>
            </a:r>
            <a:endParaRPr sz="3000">
              <a:solidFill>
                <a:schemeClr val="lt1"/>
              </a:solidFill>
              <a:latin typeface="Lexend Black"/>
              <a:ea typeface="Lexend Black"/>
              <a:cs typeface="Lexend Black"/>
              <a:sym typeface="Lexend Black"/>
            </a:endParaRPr>
          </a:p>
        </p:txBody>
      </p:sp>
      <p:pic>
        <p:nvPicPr>
          <p:cNvPr id="146" name="Google Shape;146;p26" title="Score Minimization.mov">
            <a:hlinkClick r:id="rId4"/>
          </p:cNvPr>
          <p:cNvPicPr preferRelativeResize="0"/>
          <p:nvPr/>
        </p:nvPicPr>
        <p:blipFill>
          <a:blip r:embed="rId5">
            <a:alphaModFix/>
          </a:blip>
          <a:stretch>
            <a:fillRect/>
          </a:stretch>
        </p:blipFill>
        <p:spPr>
          <a:xfrm>
            <a:off x="250525" y="1115149"/>
            <a:ext cx="4870199" cy="3447624"/>
          </a:xfrm>
          <a:prstGeom prst="rect">
            <a:avLst/>
          </a:prstGeom>
          <a:noFill/>
          <a:ln>
            <a:noFill/>
          </a:ln>
        </p:spPr>
      </p:pic>
      <p:sp>
        <p:nvSpPr>
          <p:cNvPr id="147" name="Google Shape;147;p26"/>
          <p:cNvSpPr txBox="1"/>
          <p:nvPr/>
        </p:nvSpPr>
        <p:spPr>
          <a:xfrm>
            <a:off x="5405025" y="1564525"/>
            <a:ext cx="3429000" cy="3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QAOA algorithm (Quantum Alternating Operator Ansatz)</a:t>
            </a:r>
            <a:endParaRPr b="1">
              <a:solidFill>
                <a:schemeClr val="lt1"/>
              </a:solidFill>
            </a:endParaRPr>
          </a:p>
          <a:p>
            <a:pPr indent="0" lvl="0" marL="0" rtl="0" algn="l">
              <a:spcBef>
                <a:spcPts val="0"/>
              </a:spcBef>
              <a:spcAft>
                <a:spcPts val="0"/>
              </a:spcAft>
              <a:buNone/>
            </a:pPr>
            <a:r>
              <a:t/>
            </a:r>
            <a:endParaRPr b="1">
              <a:solidFill>
                <a:schemeClr val="lt1"/>
              </a:solidFill>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Score represents how many people (or vertices) are connected to safe zones, which is encoded in the problem Hamiltonian</a:t>
            </a:r>
            <a:endParaRPr b="1">
              <a:solidFill>
                <a:schemeClr val="lt1"/>
              </a:solidFill>
            </a:endParaRPr>
          </a:p>
          <a:p>
            <a:pPr indent="0" lvl="0" marL="457200" rtl="0" algn="l">
              <a:lnSpc>
                <a:spcPct val="115000"/>
              </a:lnSpc>
              <a:spcBef>
                <a:spcPts val="0"/>
              </a:spcBef>
              <a:spcAft>
                <a:spcPts val="0"/>
              </a:spcAft>
              <a:buNone/>
            </a:pPr>
            <a:r>
              <a:t/>
            </a:r>
            <a:endParaRPr b="1">
              <a:solidFill>
                <a:schemeClr val="lt1"/>
              </a:solidFill>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Classical minimization algorithm minimizes the score in order to </a:t>
            </a:r>
            <a:r>
              <a:rPr b="1" lang="en">
                <a:solidFill>
                  <a:schemeClr val="lt1"/>
                </a:solidFill>
              </a:rPr>
              <a:t>connect</a:t>
            </a:r>
            <a:r>
              <a:rPr b="1" lang="en">
                <a:solidFill>
                  <a:schemeClr val="lt1"/>
                </a:solidFill>
              </a:rPr>
              <a:t> safe zones to the most number of people</a:t>
            </a:r>
            <a:endParaRPr b="1">
              <a:solidFill>
                <a:schemeClr val="lt1"/>
              </a:solidFill>
            </a:endParaRPr>
          </a:p>
        </p:txBody>
      </p:sp>
      <p:sp>
        <p:nvSpPr>
          <p:cNvPr id="148" name="Google Shape;148;p26"/>
          <p:cNvSpPr txBox="1"/>
          <p:nvPr/>
        </p:nvSpPr>
        <p:spPr>
          <a:xfrm>
            <a:off x="1659025" y="4618100"/>
            <a:ext cx="20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Number of Iterations</a:t>
            </a:r>
            <a:endParaRPr>
              <a:solidFill>
                <a:schemeClr val="lt1"/>
              </a:solidFill>
            </a:endParaRPr>
          </a:p>
        </p:txBody>
      </p:sp>
      <p:sp>
        <p:nvSpPr>
          <p:cNvPr id="149" name="Google Shape;149;p26"/>
          <p:cNvSpPr txBox="1"/>
          <p:nvPr/>
        </p:nvSpPr>
        <p:spPr>
          <a:xfrm>
            <a:off x="172975" y="678175"/>
            <a:ext cx="20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Score</a:t>
            </a:r>
            <a:endParaRPr>
              <a:solidFill>
                <a:schemeClr val="lt1"/>
              </a:solidFill>
            </a:endParaRPr>
          </a:p>
        </p:txBody>
      </p:sp>
      <p:pic>
        <p:nvPicPr>
          <p:cNvPr id="150" name="Google Shape;150;p26"/>
          <p:cNvPicPr preferRelativeResize="0"/>
          <p:nvPr/>
        </p:nvPicPr>
        <p:blipFill>
          <a:blip r:embed="rId6">
            <a:alphaModFix/>
          </a:blip>
          <a:stretch>
            <a:fillRect/>
          </a:stretch>
        </p:blipFill>
        <p:spPr>
          <a:xfrm>
            <a:off x="5652425" y="349800"/>
            <a:ext cx="2288676" cy="1126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7"/>
          <p:cNvSpPr txBox="1"/>
          <p:nvPr>
            <p:ph type="ctrTitle"/>
          </p:nvPr>
        </p:nvSpPr>
        <p:spPr>
          <a:xfrm>
            <a:off x="947100" y="624300"/>
            <a:ext cx="7249800" cy="2637000"/>
          </a:xfrm>
          <a:prstGeom prst="rect">
            <a:avLst/>
          </a:prstGeom>
          <a:noFill/>
          <a:ln>
            <a:noFill/>
          </a:ln>
        </p:spPr>
        <p:txBody>
          <a:bodyPr anchorCtr="0" anchor="t" bIns="45700" lIns="91425" spcFirstLastPara="1" rIns="91425" wrap="square" tIns="45700">
            <a:noAutofit/>
          </a:bodyPr>
          <a:lstStyle/>
          <a:p>
            <a:pPr indent="0" lvl="0" marL="0" marR="0" rtl="0" algn="ctr">
              <a:lnSpc>
                <a:spcPct val="200000"/>
              </a:lnSpc>
              <a:spcBef>
                <a:spcPts val="0"/>
              </a:spcBef>
              <a:spcAft>
                <a:spcPts val="0"/>
              </a:spcAft>
              <a:buNone/>
            </a:pPr>
            <a:r>
              <a:rPr b="1" lang="en" sz="2000">
                <a:solidFill>
                  <a:schemeClr val="lt1"/>
                </a:solidFill>
                <a:latin typeface="Lexend"/>
                <a:ea typeface="Lexend"/>
                <a:cs typeface="Lexend"/>
                <a:sym typeface="Lexend"/>
              </a:rPr>
              <a:t>Hack Stack</a:t>
            </a:r>
            <a:endParaRPr b="1" sz="2000">
              <a:solidFill>
                <a:schemeClr val="lt1"/>
              </a:solidFill>
              <a:latin typeface="Lexend"/>
              <a:ea typeface="Lexend"/>
              <a:cs typeface="Lexend"/>
              <a:sym typeface="Lexend"/>
            </a:endParaRPr>
          </a:p>
          <a:p>
            <a:pPr indent="0" lvl="0" marL="0" marR="0" rtl="0" algn="ctr">
              <a:lnSpc>
                <a:spcPct val="200000"/>
              </a:lnSpc>
              <a:spcBef>
                <a:spcPts val="0"/>
              </a:spcBef>
              <a:spcAft>
                <a:spcPts val="0"/>
              </a:spcAft>
              <a:buNone/>
            </a:pPr>
            <a:r>
              <a:rPr b="1" lang="en" sz="2000">
                <a:solidFill>
                  <a:schemeClr val="lt1"/>
                </a:solidFill>
                <a:latin typeface="Lexend"/>
                <a:ea typeface="Lexend"/>
                <a:cs typeface="Lexend"/>
                <a:sym typeface="Lexend"/>
              </a:rPr>
              <a:t>Software: </a:t>
            </a:r>
            <a:r>
              <a:rPr lang="en" sz="2000">
                <a:solidFill>
                  <a:schemeClr val="lt1"/>
                </a:solidFill>
                <a:latin typeface="Lexend"/>
                <a:ea typeface="Lexend"/>
                <a:cs typeface="Lexend"/>
                <a:sym typeface="Lexend"/>
              </a:rPr>
              <a:t>qBraid, Qiskit, and QAOA.</a:t>
            </a:r>
            <a:endParaRPr sz="2000">
              <a:solidFill>
                <a:schemeClr val="lt1"/>
              </a:solidFill>
              <a:latin typeface="Lexend"/>
              <a:ea typeface="Lexend"/>
              <a:cs typeface="Lexend"/>
              <a:sym typeface="Lexend"/>
            </a:endParaRPr>
          </a:p>
          <a:p>
            <a:pPr indent="0" lvl="0" marL="0" marR="0" rtl="0" algn="ctr">
              <a:lnSpc>
                <a:spcPct val="200000"/>
              </a:lnSpc>
              <a:spcBef>
                <a:spcPts val="0"/>
              </a:spcBef>
              <a:spcAft>
                <a:spcPts val="0"/>
              </a:spcAft>
              <a:buNone/>
            </a:pPr>
            <a:r>
              <a:rPr b="1" lang="en" sz="2000">
                <a:solidFill>
                  <a:schemeClr val="lt1"/>
                </a:solidFill>
                <a:latin typeface="Lexend"/>
                <a:ea typeface="Lexend"/>
                <a:cs typeface="Lexend"/>
                <a:sym typeface="Lexend"/>
              </a:rPr>
              <a:t>Programming languages: </a:t>
            </a:r>
            <a:r>
              <a:rPr lang="en" sz="2000">
                <a:solidFill>
                  <a:schemeClr val="lt1"/>
                </a:solidFill>
                <a:latin typeface="Lexend"/>
                <a:ea typeface="Lexend"/>
                <a:cs typeface="Lexend"/>
                <a:sym typeface="Lexend"/>
              </a:rPr>
              <a:t>Jupyter notebook, python.</a:t>
            </a:r>
            <a:endParaRPr sz="2000">
              <a:solidFill>
                <a:schemeClr val="lt1"/>
              </a:solidFill>
              <a:latin typeface="Lexend"/>
              <a:ea typeface="Lexend"/>
              <a:cs typeface="Lexend"/>
              <a:sym typeface="Lexend"/>
            </a:endParaRPr>
          </a:p>
          <a:p>
            <a:pPr indent="0" lvl="0" marL="0" marR="0" rtl="0" algn="ctr">
              <a:lnSpc>
                <a:spcPct val="200000"/>
              </a:lnSpc>
              <a:spcBef>
                <a:spcPts val="0"/>
              </a:spcBef>
              <a:spcAft>
                <a:spcPts val="0"/>
              </a:spcAft>
              <a:buNone/>
            </a:pPr>
            <a:r>
              <a:t/>
            </a:r>
            <a:endParaRPr b="1" sz="2000">
              <a:solidFill>
                <a:schemeClr val="lt1"/>
              </a:solidFill>
              <a:latin typeface="Lexend"/>
              <a:ea typeface="Lexend"/>
              <a:cs typeface="Lexend"/>
              <a:sym typeface="Lexend"/>
            </a:endParaRPr>
          </a:p>
          <a:p>
            <a:pPr indent="0" lvl="0" marL="0" marR="0" rtl="0" algn="ctr">
              <a:lnSpc>
                <a:spcPct val="200000"/>
              </a:lnSpc>
              <a:spcBef>
                <a:spcPts val="0"/>
              </a:spcBef>
              <a:spcAft>
                <a:spcPts val="0"/>
              </a:spcAft>
              <a:buNone/>
            </a:pPr>
            <a:r>
              <a:t/>
            </a:r>
            <a:endParaRPr b="1" sz="2000">
              <a:solidFill>
                <a:schemeClr val="lt1"/>
              </a:solidFill>
              <a:latin typeface="Lexend"/>
              <a:ea typeface="Lexend"/>
              <a:cs typeface="Lexend"/>
              <a:sym typeface="Lexend"/>
            </a:endParaRPr>
          </a:p>
        </p:txBody>
      </p:sp>
      <p:pic>
        <p:nvPicPr>
          <p:cNvPr id="156" name="Google Shape;156;p27"/>
          <p:cNvPicPr preferRelativeResize="0"/>
          <p:nvPr/>
        </p:nvPicPr>
        <p:blipFill>
          <a:blip r:embed="rId4">
            <a:alphaModFix/>
          </a:blip>
          <a:stretch>
            <a:fillRect/>
          </a:stretch>
        </p:blipFill>
        <p:spPr>
          <a:xfrm>
            <a:off x="1583850" y="3323505"/>
            <a:ext cx="1427412" cy="442750"/>
          </a:xfrm>
          <a:prstGeom prst="rect">
            <a:avLst/>
          </a:prstGeom>
          <a:noFill/>
          <a:ln>
            <a:noFill/>
          </a:ln>
        </p:spPr>
      </p:pic>
      <p:pic>
        <p:nvPicPr>
          <p:cNvPr id="157" name="Google Shape;157;p27"/>
          <p:cNvPicPr preferRelativeResize="0"/>
          <p:nvPr/>
        </p:nvPicPr>
        <p:blipFill>
          <a:blip r:embed="rId5">
            <a:alphaModFix/>
          </a:blip>
          <a:stretch>
            <a:fillRect/>
          </a:stretch>
        </p:blipFill>
        <p:spPr>
          <a:xfrm>
            <a:off x="1583850" y="3924732"/>
            <a:ext cx="1427410" cy="572907"/>
          </a:xfrm>
          <a:prstGeom prst="rect">
            <a:avLst/>
          </a:prstGeom>
          <a:noFill/>
          <a:ln>
            <a:noFill/>
          </a:ln>
        </p:spPr>
      </p:pic>
      <p:pic>
        <p:nvPicPr>
          <p:cNvPr id="158" name="Google Shape;158;p27"/>
          <p:cNvPicPr preferRelativeResize="0"/>
          <p:nvPr/>
        </p:nvPicPr>
        <p:blipFill>
          <a:blip r:embed="rId6">
            <a:alphaModFix/>
          </a:blip>
          <a:stretch>
            <a:fillRect/>
          </a:stretch>
        </p:blipFill>
        <p:spPr>
          <a:xfrm>
            <a:off x="2872067" y="3261291"/>
            <a:ext cx="2473467" cy="1298559"/>
          </a:xfrm>
          <a:prstGeom prst="rect">
            <a:avLst/>
          </a:prstGeom>
          <a:noFill/>
          <a:ln>
            <a:noFill/>
          </a:ln>
        </p:spPr>
      </p:pic>
      <p:pic>
        <p:nvPicPr>
          <p:cNvPr id="159" name="Google Shape;159;p27"/>
          <p:cNvPicPr preferRelativeResize="0"/>
          <p:nvPr/>
        </p:nvPicPr>
        <p:blipFill>
          <a:blip r:embed="rId7">
            <a:alphaModFix/>
          </a:blip>
          <a:stretch>
            <a:fillRect/>
          </a:stretch>
        </p:blipFill>
        <p:spPr>
          <a:xfrm>
            <a:off x="5113049" y="3368300"/>
            <a:ext cx="3057574" cy="1084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8"/>
          <p:cNvSpPr txBox="1"/>
          <p:nvPr>
            <p:ph type="ctrTitle"/>
          </p:nvPr>
        </p:nvSpPr>
        <p:spPr>
          <a:xfrm>
            <a:off x="3342750" y="315175"/>
            <a:ext cx="2458500" cy="6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rPr lang="en" sz="3000">
                <a:solidFill>
                  <a:schemeClr val="lt1"/>
                </a:solidFill>
                <a:latin typeface="Lexend Black"/>
                <a:ea typeface="Lexend Black"/>
                <a:cs typeface="Lexend Black"/>
                <a:sym typeface="Lexend Black"/>
              </a:rPr>
              <a:t>Scalability</a:t>
            </a:r>
            <a:br>
              <a:rPr lang="en" sz="3000">
                <a:latin typeface="Lexend Black"/>
                <a:ea typeface="Lexend Black"/>
                <a:cs typeface="Lexend Black"/>
                <a:sym typeface="Lexend Black"/>
              </a:rPr>
            </a:br>
            <a:endParaRPr sz="3000">
              <a:latin typeface="Lexend Black"/>
              <a:ea typeface="Lexend Black"/>
              <a:cs typeface="Lexend Black"/>
              <a:sym typeface="Lexend Black"/>
            </a:endParaRPr>
          </a:p>
          <a:p>
            <a:pPr indent="0" lvl="0" marL="0" marR="0" rtl="0" algn="l">
              <a:spcBef>
                <a:spcPts val="0"/>
              </a:spcBef>
              <a:spcAft>
                <a:spcPts val="0"/>
              </a:spcAft>
              <a:buClr>
                <a:srgbClr val="000000"/>
              </a:buClr>
              <a:buFont typeface="Arial"/>
              <a:buNone/>
            </a:pPr>
            <a:r>
              <a:t/>
            </a:r>
            <a:endParaRPr sz="3000">
              <a:latin typeface="Lexend Black"/>
              <a:ea typeface="Lexend Black"/>
              <a:cs typeface="Lexend Black"/>
              <a:sym typeface="Lexend Black"/>
            </a:endParaRPr>
          </a:p>
          <a:p>
            <a:pPr indent="0" lvl="0" marL="0" marR="0" rtl="0" algn="l">
              <a:spcBef>
                <a:spcPts val="0"/>
              </a:spcBef>
              <a:spcAft>
                <a:spcPts val="0"/>
              </a:spcAft>
              <a:buClr>
                <a:srgbClr val="000000"/>
              </a:buClr>
              <a:buFont typeface="Arial"/>
              <a:buNone/>
            </a:pPr>
            <a:r>
              <a:t/>
            </a:r>
            <a:endParaRPr sz="3000">
              <a:latin typeface="Lexend Black"/>
              <a:ea typeface="Lexend Black"/>
              <a:cs typeface="Lexend Black"/>
              <a:sym typeface="Lexend Black"/>
            </a:endParaRPr>
          </a:p>
        </p:txBody>
      </p:sp>
      <p:pic>
        <p:nvPicPr>
          <p:cNvPr id="165" name="Google Shape;165;p28"/>
          <p:cNvPicPr preferRelativeResize="0"/>
          <p:nvPr/>
        </p:nvPicPr>
        <p:blipFill>
          <a:blip r:embed="rId4">
            <a:alphaModFix/>
          </a:blip>
          <a:stretch>
            <a:fillRect/>
          </a:stretch>
        </p:blipFill>
        <p:spPr>
          <a:xfrm>
            <a:off x="6024850" y="1118772"/>
            <a:ext cx="2747674" cy="2067000"/>
          </a:xfrm>
          <a:prstGeom prst="rect">
            <a:avLst/>
          </a:prstGeom>
          <a:noFill/>
          <a:ln>
            <a:noFill/>
          </a:ln>
        </p:spPr>
      </p:pic>
      <p:pic>
        <p:nvPicPr>
          <p:cNvPr id="166" name="Google Shape;166;p28"/>
          <p:cNvPicPr preferRelativeResize="0"/>
          <p:nvPr/>
        </p:nvPicPr>
        <p:blipFill>
          <a:blip r:embed="rId5">
            <a:alphaModFix/>
          </a:blip>
          <a:stretch>
            <a:fillRect/>
          </a:stretch>
        </p:blipFill>
        <p:spPr>
          <a:xfrm>
            <a:off x="2653575" y="3355151"/>
            <a:ext cx="3836851" cy="1451874"/>
          </a:xfrm>
          <a:prstGeom prst="rect">
            <a:avLst/>
          </a:prstGeom>
          <a:noFill/>
          <a:ln>
            <a:noFill/>
          </a:ln>
        </p:spPr>
      </p:pic>
      <p:pic>
        <p:nvPicPr>
          <p:cNvPr id="167" name="Google Shape;167;p28"/>
          <p:cNvPicPr preferRelativeResize="0"/>
          <p:nvPr/>
        </p:nvPicPr>
        <p:blipFill>
          <a:blip r:embed="rId6">
            <a:alphaModFix/>
          </a:blip>
          <a:stretch>
            <a:fillRect/>
          </a:stretch>
        </p:blipFill>
        <p:spPr>
          <a:xfrm>
            <a:off x="516159" y="1118776"/>
            <a:ext cx="2747674" cy="2067001"/>
          </a:xfrm>
          <a:prstGeom prst="rect">
            <a:avLst/>
          </a:prstGeom>
          <a:noFill/>
          <a:ln>
            <a:noFill/>
          </a:ln>
        </p:spPr>
      </p:pic>
      <p:sp>
        <p:nvSpPr>
          <p:cNvPr id="168" name="Google Shape;168;p28"/>
          <p:cNvSpPr txBox="1"/>
          <p:nvPr/>
        </p:nvSpPr>
        <p:spPr>
          <a:xfrm>
            <a:off x="5801238" y="1704200"/>
            <a:ext cx="1852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Lexend Black"/>
                <a:ea typeface="Lexend Black"/>
                <a:cs typeface="Lexend Black"/>
                <a:sym typeface="Lexend Black"/>
              </a:rPr>
              <a:t>Residence </a:t>
            </a:r>
            <a:endParaRPr sz="1700">
              <a:solidFill>
                <a:schemeClr val="dk1"/>
              </a:solidFill>
              <a:latin typeface="Lexend Black"/>
              <a:ea typeface="Lexend Black"/>
              <a:cs typeface="Lexend Black"/>
              <a:sym typeface="Lexend Black"/>
            </a:endParaRPr>
          </a:p>
          <a:p>
            <a:pPr indent="0" lvl="0" marL="0" rtl="0" algn="ctr">
              <a:spcBef>
                <a:spcPts val="0"/>
              </a:spcBef>
              <a:spcAft>
                <a:spcPts val="0"/>
              </a:spcAft>
              <a:buNone/>
            </a:pPr>
            <a:r>
              <a:rPr lang="en" sz="1700">
                <a:solidFill>
                  <a:schemeClr val="dk1"/>
                </a:solidFill>
                <a:latin typeface="Lexend Black"/>
                <a:ea typeface="Lexend Black"/>
                <a:cs typeface="Lexend Black"/>
                <a:sym typeface="Lexend Black"/>
              </a:rPr>
              <a:t>Centers</a:t>
            </a:r>
            <a:endParaRPr sz="1700">
              <a:solidFill>
                <a:schemeClr val="dk1"/>
              </a:solidFill>
              <a:latin typeface="Lexend Black"/>
              <a:ea typeface="Lexend Black"/>
              <a:cs typeface="Lexend Black"/>
              <a:sym typeface="Lexend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AD Hackathon">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